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7" r:id="rId2"/>
    <p:sldMasterId id="2147483673" r:id="rId3"/>
    <p:sldMasterId id="2147483680" r:id="rId4"/>
  </p:sldMasterIdLst>
  <p:notesMasterIdLst>
    <p:notesMasterId r:id="rId8"/>
  </p:notesMasterIdLst>
  <p:sldIdLst>
    <p:sldId id="257" r:id="rId5"/>
    <p:sldId id="264" r:id="rId6"/>
    <p:sldId id="266" r:id="rId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B00"/>
    <a:srgbClr val="AEAE00"/>
    <a:srgbClr val="DD8F17"/>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p:restoredTop sz="85621" autoAdjust="0"/>
  </p:normalViewPr>
  <p:slideViewPr>
    <p:cSldViewPr snapToGrid="0" snapToObjects="1">
      <p:cViewPr>
        <p:scale>
          <a:sx n="114" d="100"/>
          <a:sy n="114" d="100"/>
        </p:scale>
        <p:origin x="3224" y="688"/>
      </p:cViewPr>
      <p:guideLst/>
    </p:cSldViewPr>
  </p:slideViewPr>
  <p:notesTextViewPr>
    <p:cViewPr>
      <p:scale>
        <a:sx n="1" d="1"/>
        <a:sy n="1" d="1"/>
      </p:scale>
      <p:origin x="0" y="-272"/>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03492-2F43-BE49-9E7A-50890FA90D67}" type="datetimeFigureOut">
              <a:rPr kumimoji="1" lang="zh-CN" altLang="en-US" smtClean="0"/>
              <a:t>2017/4/18</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DDBE8-F923-F44C-8522-298191F1E263}" type="slidenum">
              <a:rPr kumimoji="1" lang="zh-CN" altLang="en-US" smtClean="0"/>
              <a:t>‹#›</a:t>
            </a:fld>
            <a:endParaRPr kumimoji="1" lang="zh-CN" altLang="en-US"/>
          </a:p>
        </p:txBody>
      </p:sp>
    </p:spTree>
    <p:extLst>
      <p:ext uri="{BB962C8B-B14F-4D97-AF65-F5344CB8AC3E}">
        <p14:creationId xmlns:p14="http://schemas.microsoft.com/office/powerpoint/2010/main" val="22123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DDBE8-F923-F44C-8522-298191F1E263}" type="slidenum">
              <a:rPr kumimoji="1" lang="zh-CN" altLang="en-US" smtClean="0"/>
              <a:t>1</a:t>
            </a:fld>
            <a:endParaRPr kumimoji="1" lang="zh-CN" altLang="en-US"/>
          </a:p>
        </p:txBody>
      </p:sp>
    </p:spTree>
    <p:extLst>
      <p:ext uri="{BB962C8B-B14F-4D97-AF65-F5344CB8AC3E}">
        <p14:creationId xmlns:p14="http://schemas.microsoft.com/office/powerpoint/2010/main" val="94993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Article 76</a:t>
            </a:r>
            <a:r>
              <a:rPr lang="en-US" baseline="0" dirty="0"/>
              <a:t> of the law stipulates that administrators and owners of networks, which may include websites, must comply with all the regulations of “network operators.”</a:t>
            </a:r>
          </a:p>
          <a:p>
            <a:r>
              <a:rPr lang="en-US" baseline="0" dirty="0"/>
              <a:t>2. Storing personal information for Chinese citizens makes a company liable for the information’s security. </a:t>
            </a:r>
          </a:p>
          <a:p>
            <a:r>
              <a:rPr lang="en-US" baseline="0" dirty="0"/>
              <a:t>3. The uses of personal information, even electronic data like user behavior, is tightly controlled under the new law. Companies that collect and use electronic data to improve their services must carefully comply with the law.</a:t>
            </a:r>
          </a:p>
          <a:p>
            <a:r>
              <a:rPr lang="en-US" baseline="0" dirty="0"/>
              <a:t>4. Providing network services and conducting online transaction services likely will classify a company under a more stringent “network operator” definition with attendant risks and responsibilities.</a:t>
            </a:r>
          </a:p>
          <a:p>
            <a:r>
              <a:rPr lang="en-US" baseline="0" dirty="0"/>
              <a:t>5. If a company is determined to be part of the “Critical Information Infrastructure,” they face very strict requirements under the new law. Data localization, IP risks, and administrative oversight could potentially impose huge burdens on operations in China.</a:t>
            </a:r>
            <a:endParaRPr lang="en-US" dirty="0"/>
          </a:p>
        </p:txBody>
      </p:sp>
      <p:sp>
        <p:nvSpPr>
          <p:cNvPr id="4" name="Slide Number Placeholder 3"/>
          <p:cNvSpPr>
            <a:spLocks noGrp="1"/>
          </p:cNvSpPr>
          <p:nvPr>
            <p:ph type="sldNum" sz="quarter" idx="10"/>
          </p:nvPr>
        </p:nvSpPr>
        <p:spPr/>
        <p:txBody>
          <a:bodyPr/>
          <a:lstStyle/>
          <a:p>
            <a:fld id="{6AFDDBE8-F923-F44C-8522-298191F1E263}" type="slidenum">
              <a:rPr kumimoji="1" lang="zh-CN" altLang="en-US" smtClean="0"/>
              <a:t>2</a:t>
            </a:fld>
            <a:endParaRPr kumimoji="1" lang="zh-CN" altLang="en-US"/>
          </a:p>
        </p:txBody>
      </p:sp>
    </p:spTree>
    <p:extLst>
      <p:ext uri="{BB962C8B-B14F-4D97-AF65-F5344CB8AC3E}">
        <p14:creationId xmlns:p14="http://schemas.microsoft.com/office/powerpoint/2010/main" val="96144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“Personal information” includes: </a:t>
            </a:r>
          </a:p>
          <a:p>
            <a:r>
              <a:rPr lang="en-US" sz="1200" kern="1200" dirty="0">
                <a:solidFill>
                  <a:schemeClr val="tx1"/>
                </a:solidFill>
                <a:effectLst/>
                <a:latin typeface="+mn-lt"/>
                <a:ea typeface="+mn-ea"/>
                <a:cs typeface="+mn-cs"/>
              </a:rPr>
              <a:t>	Biological identification data, as well as electronic information such as geographic location, online behavior data, and financial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“Technical assistance” may include: </a:t>
            </a:r>
          </a:p>
          <a:p>
            <a:r>
              <a:rPr lang="en-US" sz="1200" kern="1200" dirty="0">
                <a:solidFill>
                  <a:schemeClr val="tx1"/>
                </a:solidFill>
                <a:effectLst/>
                <a:latin typeface="+mn-lt"/>
                <a:ea typeface="+mn-ea"/>
                <a:cs typeface="+mn-cs"/>
              </a:rPr>
              <a:t>	Passwords, encryption, files stored in China, intellectual property or business information</a:t>
            </a:r>
          </a:p>
          <a:p>
            <a:r>
              <a:rPr lang="en-US" sz="1200" kern="1200" dirty="0">
                <a:solidFill>
                  <a:schemeClr val="tx1"/>
                </a:solidFill>
                <a:effectLst/>
                <a:latin typeface="+mn-lt"/>
                <a:ea typeface="+mn-ea"/>
                <a:cs typeface="+mn-cs"/>
              </a:rPr>
              <a:t>	Private business information or research about users, customers, processes, plans, etc.</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companies</a:t>
            </a:r>
            <a:r>
              <a:rPr lang="en-US" sz="1200" kern="1200" baseline="0" dirty="0">
                <a:solidFill>
                  <a:schemeClr val="tx1"/>
                </a:solidFill>
                <a:effectLst/>
                <a:latin typeface="+mn-lt"/>
                <a:ea typeface="+mn-ea"/>
                <a:cs typeface="+mn-cs"/>
              </a:rPr>
              <a:t> with products, services, or networks that are labeled “Critical Information Infrastructure” will face additional compliance demands far above what is described here. Go to our </a:t>
            </a:r>
            <a:r>
              <a:rPr lang="en-US" sz="1200" kern="1200" baseline="0" dirty="0" smtClean="0">
                <a:solidFill>
                  <a:schemeClr val="tx1"/>
                </a:solidFill>
                <a:effectLst/>
                <a:latin typeface="+mn-lt"/>
                <a:ea typeface="+mn-ea"/>
                <a:cs typeface="+mn-cs"/>
              </a:rPr>
              <a:t>website: </a:t>
            </a:r>
            <a:r>
              <a:rPr lang="en-US" sz="1200" kern="1200" baseline="0" dirty="0" err="1" smtClean="0">
                <a:solidFill>
                  <a:schemeClr val="tx1"/>
                </a:solidFill>
                <a:effectLst/>
                <a:latin typeface="+mn-lt"/>
                <a:ea typeface="+mn-ea"/>
                <a:cs typeface="+mn-cs"/>
              </a:rPr>
              <a:t>www.amchamchina.org</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DDBE8-F923-F44C-8522-298191F1E263}" type="slidenum">
              <a:rPr kumimoji="1" lang="zh-CN" altLang="en-US" smtClean="0"/>
              <a:t>3</a:t>
            </a:fld>
            <a:endParaRPr kumimoji="1" lang="zh-CN" altLang="en-US"/>
          </a:p>
        </p:txBody>
      </p:sp>
    </p:spTree>
    <p:extLst>
      <p:ext uri="{BB962C8B-B14F-4D97-AF65-F5344CB8AC3E}">
        <p14:creationId xmlns:p14="http://schemas.microsoft.com/office/powerpoint/2010/main" val="34746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mailto:amcham@amchamchina.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before cover">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3549" y="2679192"/>
            <a:ext cx="5017862" cy="932688"/>
          </a:xfrm>
          <a:prstGeom prst="rect">
            <a:avLst/>
          </a:prstGeom>
        </p:spPr>
      </p:pic>
      <p:sp>
        <p:nvSpPr>
          <p:cNvPr id="8" name="日期占位符 7"/>
          <p:cNvSpPr>
            <a:spLocks noGrp="1"/>
          </p:cNvSpPr>
          <p:nvPr>
            <p:ph type="dt" sz="half" idx="10"/>
          </p:nvPr>
        </p:nvSpPr>
        <p:spPr>
          <a:xfrm>
            <a:off x="3543300" y="5927983"/>
            <a:ext cx="2057400" cy="365125"/>
          </a:xfrm>
        </p:spPr>
        <p:txBody>
          <a:bodyPr/>
          <a:lstStyle>
            <a:lvl1pPr>
              <a:defRPr i="1"/>
            </a:lvl1pPr>
          </a:lstStyle>
          <a:p>
            <a:endParaRPr kumimoji="1" lang="zh-CN" altLang="en-US"/>
          </a:p>
        </p:txBody>
      </p:sp>
    </p:spTree>
    <p:extLst>
      <p:ext uri="{BB962C8B-B14F-4D97-AF65-F5344CB8AC3E}">
        <p14:creationId xmlns:p14="http://schemas.microsoft.com/office/powerpoint/2010/main" val="58144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blank">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0"/>
          </p:nvPr>
        </p:nvSpPr>
        <p:spPr/>
        <p:txBody>
          <a:bodyPr/>
          <a:lstStyle/>
          <a:p>
            <a:fld id="{7C471DDE-AAF7-6541-8FD4-DA9C6D85566F}" type="slidenum">
              <a:rPr kumimoji="1" lang="zh-CN" altLang="en-US" smtClean="0"/>
              <a:pPr/>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ed-section begin">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405516"/>
            <a:ext cx="9144000" cy="604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标题 8"/>
          <p:cNvSpPr>
            <a:spLocks noGrp="1"/>
          </p:cNvSpPr>
          <p:nvPr>
            <p:ph type="title" hasCustomPrompt="1"/>
          </p:nvPr>
        </p:nvSpPr>
        <p:spPr>
          <a:xfrm>
            <a:off x="0" y="1992603"/>
            <a:ext cx="9144000" cy="1343408"/>
          </a:xfrm>
          <a:prstGeom prst="rect">
            <a:avLst/>
          </a:prstGeom>
        </p:spPr>
        <p:txBody>
          <a:bodyPr lIns="1440000" rIns="1440000" bIns="0" anchor="b" anchorCtr="0"/>
          <a:lstStyle>
            <a:lvl1pPr algn="ctr">
              <a:defRPr sz="3800">
                <a:solidFill>
                  <a:schemeClr val="bg1"/>
                </a:solidFill>
              </a:defRPr>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
        <p:nvSpPr>
          <p:cNvPr id="6" name="文本占位符 2"/>
          <p:cNvSpPr>
            <a:spLocks noGrp="1"/>
          </p:cNvSpPr>
          <p:nvPr>
            <p:ph type="body" sz="quarter" idx="10" hasCustomPrompt="1"/>
          </p:nvPr>
        </p:nvSpPr>
        <p:spPr>
          <a:xfrm>
            <a:off x="0" y="3336011"/>
            <a:ext cx="9144000" cy="847476"/>
          </a:xfrm>
          <a:prstGeom prst="rect">
            <a:avLst/>
          </a:prstGeom>
        </p:spPr>
        <p:txBody>
          <a:bodyPr lIns="1440000" tIns="216000" rIns="1440000" bIns="288000"/>
          <a:lstStyle>
            <a:lvl1pPr marL="0" indent="0" algn="ctr">
              <a:buNone/>
              <a:defRPr sz="2200" i="1" baseline="0"/>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quick start (bullet)">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719137" y="2291364"/>
            <a:ext cx="8066087" cy="1421790"/>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3" name="标题 2"/>
          <p:cNvSpPr>
            <a:spLocks noGrp="1"/>
          </p:cNvSpPr>
          <p:nvPr>
            <p:ph type="title" hasCustomPrompt="1"/>
          </p:nvPr>
        </p:nvSpPr>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2" name="幻灯片编号占位符 1"/>
          <p:cNvSpPr>
            <a:spLocks noGrp="1"/>
          </p:cNvSpPr>
          <p:nvPr>
            <p:ph type="sldNum" sz="quarter" idx="11"/>
          </p:nvPr>
        </p:nvSpPr>
        <p:spPr/>
        <p:txBody>
          <a:bodyPr/>
          <a:lstStyle/>
          <a:p>
            <a:fld id="{CD876C31-4BCF-4C49-B615-AF6A42AD5583}" type="slidenum">
              <a:rPr kumimoji="1" lang="zh-CN" altLang="en-US" smtClean="0"/>
              <a:pPr/>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quick start (body)">
    <p:spTree>
      <p:nvGrpSpPr>
        <p:cNvPr id="1" name=""/>
        <p:cNvGrpSpPr/>
        <p:nvPr/>
      </p:nvGrpSpPr>
      <p:grpSpPr>
        <a:xfrm>
          <a:off x="0" y="0"/>
          <a:ext cx="0" cy="0"/>
          <a:chOff x="0" y="0"/>
          <a:chExt cx="0" cy="0"/>
        </a:xfrm>
      </p:grpSpPr>
      <p:sp>
        <p:nvSpPr>
          <p:cNvPr id="4" name="文本占位符 6"/>
          <p:cNvSpPr>
            <a:spLocks noGrp="1"/>
          </p:cNvSpPr>
          <p:nvPr>
            <p:ph type="body" sz="quarter" idx="11" hasCustomPrompt="1"/>
          </p:nvPr>
        </p:nvSpPr>
        <p:spPr>
          <a:xfrm>
            <a:off x="719137" y="2291364"/>
            <a:ext cx="8066087" cy="318924"/>
          </a:xfrm>
          <a:prstGeom prst="rect">
            <a:avLst/>
          </a:prstGeom>
        </p:spPr>
        <p:txBody>
          <a:bodyPr/>
          <a:lstStyle>
            <a:lvl1pPr marL="0" indent="0">
              <a:spcAft>
                <a:spcPts val="600"/>
              </a:spcAft>
              <a:buNone/>
              <a:defRPr sz="1600"/>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2" name="标题 1"/>
          <p:cNvSpPr>
            <a:spLocks noGrp="1"/>
          </p:cNvSpPr>
          <p:nvPr>
            <p:ph type="title" hasCustomPrompt="1"/>
          </p:nvPr>
        </p:nvSpPr>
        <p:spPr>
          <a:xfrm>
            <a:off x="713128" y="811030"/>
            <a:ext cx="8067600" cy="1479600"/>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2"/>
          </p:nvPr>
        </p:nvSpPr>
        <p:spPr/>
        <p:txBody>
          <a:bodyPr/>
          <a:lstStyle/>
          <a:p>
            <a:fld id="{CD876C31-4BCF-4C49-B615-AF6A42AD5583}" type="slidenum">
              <a:rPr kumimoji="1" lang="zh-CN" altLang="en-US" smtClean="0"/>
              <a:pPr/>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2 bullet panels">
    <p:spTree>
      <p:nvGrpSpPr>
        <p:cNvPr id="1" name=""/>
        <p:cNvGrpSpPr/>
        <p:nvPr/>
      </p:nvGrpSpPr>
      <p:grpSpPr>
        <a:xfrm>
          <a:off x="0" y="0"/>
          <a:ext cx="0" cy="0"/>
          <a:chOff x="0" y="0"/>
          <a:chExt cx="0" cy="0"/>
        </a:xfrm>
      </p:grpSpPr>
      <p:sp>
        <p:nvSpPr>
          <p:cNvPr id="3" name="标题 4"/>
          <p:cNvSpPr>
            <a:spLocks noGrp="1"/>
          </p:cNvSpPr>
          <p:nvPr>
            <p:ph type="title" hasCustomPrompt="1"/>
          </p:nvPr>
        </p:nvSpPr>
        <p:spPr>
          <a:xfrm>
            <a:off x="719138" y="811031"/>
            <a:ext cx="8066087" cy="1480333"/>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文本占位符 6"/>
          <p:cNvSpPr>
            <a:spLocks noGrp="1"/>
          </p:cNvSpPr>
          <p:nvPr>
            <p:ph type="body" sz="quarter" idx="10" hasCustomPrompt="1"/>
          </p:nvPr>
        </p:nvSpPr>
        <p:spPr>
          <a:xfrm>
            <a:off x="719138" y="2291363"/>
            <a:ext cx="3927003"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5" name="文本占位符 6"/>
          <p:cNvSpPr>
            <a:spLocks noGrp="1"/>
          </p:cNvSpPr>
          <p:nvPr>
            <p:ph type="body" sz="quarter" idx="11" hasCustomPrompt="1"/>
          </p:nvPr>
        </p:nvSpPr>
        <p:spPr>
          <a:xfrm>
            <a:off x="4860323" y="2291363"/>
            <a:ext cx="3924901"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2"/>
          </p:nvPr>
        </p:nvSpPr>
        <p:spPr/>
        <p:txBody>
          <a:bodyPr/>
          <a:lstStyle/>
          <a:p>
            <a:fld id="{CD876C31-4BCF-4C49-B615-AF6A42AD5583}" type="slidenum">
              <a:rPr kumimoji="1" lang="zh-CN" altLang="en-US" smtClean="0"/>
              <a:pPr/>
              <a:t>‹#›</a:t>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img+bullets">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19138" y="811031"/>
            <a:ext cx="8066087" cy="1037134"/>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图片占位符 5"/>
          <p:cNvSpPr>
            <a:spLocks noGrp="1"/>
          </p:cNvSpPr>
          <p:nvPr>
            <p:ph type="pic" sz="quarter" idx="10"/>
          </p:nvPr>
        </p:nvSpPr>
        <p:spPr>
          <a:xfrm>
            <a:off x="719138" y="1848162"/>
            <a:ext cx="3589251" cy="4482463"/>
          </a:xfrm>
          <a:prstGeom prst="rect">
            <a:avLst/>
          </a:prstGeom>
        </p:spPr>
        <p:txBody>
          <a:bodyPr/>
          <a:lstStyle/>
          <a:p>
            <a:endParaRPr kumimoji="1" lang="zh-CN" altLang="en-US"/>
          </a:p>
        </p:txBody>
      </p:sp>
      <p:sp>
        <p:nvSpPr>
          <p:cNvPr id="5" name="文本占位符 6"/>
          <p:cNvSpPr>
            <a:spLocks noGrp="1"/>
          </p:cNvSpPr>
          <p:nvPr>
            <p:ph type="body" sz="quarter" idx="12" hasCustomPrompt="1"/>
          </p:nvPr>
        </p:nvSpPr>
        <p:spPr>
          <a:xfrm>
            <a:off x="719138" y="6330625"/>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6" name="文本占位符 6"/>
          <p:cNvSpPr>
            <a:spLocks noGrp="1"/>
          </p:cNvSpPr>
          <p:nvPr>
            <p:ph type="body" sz="quarter" idx="13" hasCustomPrompt="1"/>
          </p:nvPr>
        </p:nvSpPr>
        <p:spPr>
          <a:xfrm>
            <a:off x="4547286" y="1848162"/>
            <a:ext cx="4237938" cy="1718822"/>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4"/>
          </p:nvPr>
        </p:nvSpPr>
        <p:spPr/>
        <p:txBody>
          <a:bodyPr/>
          <a:lstStyle/>
          <a:p>
            <a:fld id="{CD876C31-4BCF-4C49-B615-AF6A42AD5583}" type="slidenum">
              <a:rPr kumimoji="1" lang="zh-CN" altLang="en-US" smtClean="0"/>
              <a:pPr/>
              <a:t>‹#›</a:t>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1im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 to add the slide title, please keep it short</a:t>
            </a:r>
            <a:endParaRPr kumimoji="1" lang="zh-CN" altLang="en-US" dirty="0"/>
          </a:p>
        </p:txBody>
      </p:sp>
      <p:sp>
        <p:nvSpPr>
          <p:cNvPr id="3" name="幻灯片编号占位符 2"/>
          <p:cNvSpPr>
            <a:spLocks noGrp="1"/>
          </p:cNvSpPr>
          <p:nvPr>
            <p:ph type="sldNum" sz="quarter" idx="10"/>
          </p:nvPr>
        </p:nvSpPr>
        <p:spPr/>
        <p:txBody>
          <a:bodyPr/>
          <a:lstStyle/>
          <a:p>
            <a:fld id="{7C471DDE-AAF7-6541-8FD4-DA9C6D85566F}" type="slidenum">
              <a:rPr kumimoji="1" lang="zh-CN" altLang="en-US" smtClean="0"/>
              <a:pPr/>
              <a:t>‹#›</a:t>
            </a:fld>
            <a:endParaRPr kumimoji="1" lang="zh-CN" altLang="en-US"/>
          </a:p>
        </p:txBody>
      </p:sp>
      <p:sp>
        <p:nvSpPr>
          <p:cNvPr id="7" name="内容占位符 6"/>
          <p:cNvSpPr>
            <a:spLocks noGrp="1"/>
          </p:cNvSpPr>
          <p:nvPr>
            <p:ph sz="quarter" idx="11"/>
          </p:nvPr>
        </p:nvSpPr>
        <p:spPr>
          <a:xfrm>
            <a:off x="713128" y="1848165"/>
            <a:ext cx="8067335" cy="4492800"/>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文本占位符 6"/>
          <p:cNvSpPr>
            <a:spLocks noGrp="1"/>
          </p:cNvSpPr>
          <p:nvPr>
            <p:ph type="body" sz="quarter" idx="12" hasCustomPrompt="1"/>
          </p:nvPr>
        </p:nvSpPr>
        <p:spPr>
          <a:xfrm>
            <a:off x="713128" y="6339479"/>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blank">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0"/>
          </p:nvPr>
        </p:nvSpPr>
        <p:spPr/>
        <p:txBody>
          <a:bodyPr/>
          <a:lstStyle/>
          <a:p>
            <a:fld id="{CD876C31-4BCF-4C49-B615-AF6A42AD5583}" type="slidenum">
              <a:rPr kumimoji="1" lang="zh-CN" altLang="en-US" smtClean="0"/>
              <a:pPr/>
              <a:t>‹#›</a:t>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ay-section begin">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405516"/>
            <a:ext cx="9144000" cy="604696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标题 8"/>
          <p:cNvSpPr>
            <a:spLocks noGrp="1"/>
          </p:cNvSpPr>
          <p:nvPr>
            <p:ph type="title" hasCustomPrompt="1"/>
          </p:nvPr>
        </p:nvSpPr>
        <p:spPr>
          <a:xfrm>
            <a:off x="0" y="1992603"/>
            <a:ext cx="9144000" cy="1343408"/>
          </a:xfrm>
          <a:prstGeom prst="rect">
            <a:avLst/>
          </a:prstGeom>
        </p:spPr>
        <p:txBody>
          <a:bodyPr lIns="1440000" rIns="1440000" bIns="0" anchor="b" anchorCtr="0"/>
          <a:lstStyle>
            <a:lvl1pPr algn="ctr">
              <a:defRPr sz="3800">
                <a:solidFill>
                  <a:schemeClr val="tx2"/>
                </a:solidFill>
              </a:defRPr>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
        <p:nvSpPr>
          <p:cNvPr id="6" name="文本占位符 2"/>
          <p:cNvSpPr>
            <a:spLocks noGrp="1"/>
          </p:cNvSpPr>
          <p:nvPr>
            <p:ph type="body" sz="quarter" idx="10" hasCustomPrompt="1"/>
          </p:nvPr>
        </p:nvSpPr>
        <p:spPr>
          <a:xfrm>
            <a:off x="0" y="3336011"/>
            <a:ext cx="9144000" cy="847476"/>
          </a:xfrm>
          <a:prstGeom prst="rect">
            <a:avLst/>
          </a:prstGeom>
        </p:spPr>
        <p:txBody>
          <a:bodyPr lIns="1440000" tIns="216000" rIns="1440000" bIns="288000"/>
          <a:lstStyle>
            <a:lvl1pPr marL="0" indent="0" algn="ctr">
              <a:buNone/>
              <a:defRPr sz="2200" i="1" baseline="0"/>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quick start (bullet)">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719137" y="2291364"/>
            <a:ext cx="8066087" cy="1421790"/>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3" name="标题 2"/>
          <p:cNvSpPr>
            <a:spLocks noGrp="1"/>
          </p:cNvSpPr>
          <p:nvPr>
            <p:ph type="title" hasCustomPrompt="1"/>
          </p:nvPr>
        </p:nvSpPr>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2" name="幻灯片编号占位符 1"/>
          <p:cNvSpPr>
            <a:spLocks noGrp="1"/>
          </p:cNvSpPr>
          <p:nvPr>
            <p:ph type="sldNum" sz="quarter" idx="11"/>
          </p:nvPr>
        </p:nvSpPr>
        <p:spPr/>
        <p:txBody>
          <a:bodyPr/>
          <a:lstStyle/>
          <a:p>
            <a:fld id="{01CD643F-B467-C848-97A6-B12524D4B4AE}" type="slidenum">
              <a:rPr kumimoji="1" lang="zh-CN" altLang="en-US" smtClean="0"/>
              <a:pPr/>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032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quick start (body)">
    <p:spTree>
      <p:nvGrpSpPr>
        <p:cNvPr id="1" name=""/>
        <p:cNvGrpSpPr/>
        <p:nvPr/>
      </p:nvGrpSpPr>
      <p:grpSpPr>
        <a:xfrm>
          <a:off x="0" y="0"/>
          <a:ext cx="0" cy="0"/>
          <a:chOff x="0" y="0"/>
          <a:chExt cx="0" cy="0"/>
        </a:xfrm>
      </p:grpSpPr>
      <p:sp>
        <p:nvSpPr>
          <p:cNvPr id="4" name="文本占位符 6"/>
          <p:cNvSpPr>
            <a:spLocks noGrp="1"/>
          </p:cNvSpPr>
          <p:nvPr>
            <p:ph type="body" sz="quarter" idx="11" hasCustomPrompt="1"/>
          </p:nvPr>
        </p:nvSpPr>
        <p:spPr>
          <a:xfrm>
            <a:off x="719137" y="2291364"/>
            <a:ext cx="8066087" cy="318924"/>
          </a:xfrm>
          <a:prstGeom prst="rect">
            <a:avLst/>
          </a:prstGeom>
        </p:spPr>
        <p:txBody>
          <a:bodyPr/>
          <a:lstStyle>
            <a:lvl1pPr marL="0" indent="0">
              <a:spcAft>
                <a:spcPts val="600"/>
              </a:spcAft>
              <a:buNone/>
              <a:defRPr sz="1600"/>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2" name="标题 1"/>
          <p:cNvSpPr>
            <a:spLocks noGrp="1"/>
          </p:cNvSpPr>
          <p:nvPr>
            <p:ph type="title" hasCustomPrompt="1"/>
          </p:nvPr>
        </p:nvSpPr>
        <p:spPr>
          <a:xfrm>
            <a:off x="713128" y="811030"/>
            <a:ext cx="8067600" cy="1479600"/>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2"/>
          </p:nvPr>
        </p:nvSpPr>
        <p:spPr/>
        <p:txBody>
          <a:bodyPr/>
          <a:lstStyle/>
          <a:p>
            <a:fld id="{01CD643F-B467-C848-97A6-B12524D4B4AE}" type="slidenum">
              <a:rPr kumimoji="1" lang="zh-CN" altLang="en-US" smtClean="0"/>
              <a:pPr/>
              <a:t>‹#›</a:t>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2 bullet panels">
    <p:spTree>
      <p:nvGrpSpPr>
        <p:cNvPr id="1" name=""/>
        <p:cNvGrpSpPr/>
        <p:nvPr/>
      </p:nvGrpSpPr>
      <p:grpSpPr>
        <a:xfrm>
          <a:off x="0" y="0"/>
          <a:ext cx="0" cy="0"/>
          <a:chOff x="0" y="0"/>
          <a:chExt cx="0" cy="0"/>
        </a:xfrm>
      </p:grpSpPr>
      <p:sp>
        <p:nvSpPr>
          <p:cNvPr id="3" name="标题 4"/>
          <p:cNvSpPr>
            <a:spLocks noGrp="1"/>
          </p:cNvSpPr>
          <p:nvPr>
            <p:ph type="title" hasCustomPrompt="1"/>
          </p:nvPr>
        </p:nvSpPr>
        <p:spPr>
          <a:xfrm>
            <a:off x="719138" y="811031"/>
            <a:ext cx="8066087" cy="1480333"/>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文本占位符 6"/>
          <p:cNvSpPr>
            <a:spLocks noGrp="1"/>
          </p:cNvSpPr>
          <p:nvPr>
            <p:ph type="body" sz="quarter" idx="10" hasCustomPrompt="1"/>
          </p:nvPr>
        </p:nvSpPr>
        <p:spPr>
          <a:xfrm>
            <a:off x="719138" y="2291363"/>
            <a:ext cx="3927003"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5" name="文本占位符 6"/>
          <p:cNvSpPr>
            <a:spLocks noGrp="1"/>
          </p:cNvSpPr>
          <p:nvPr>
            <p:ph type="body" sz="quarter" idx="11" hasCustomPrompt="1"/>
          </p:nvPr>
        </p:nvSpPr>
        <p:spPr>
          <a:xfrm>
            <a:off x="4860323" y="2291363"/>
            <a:ext cx="3924901"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2"/>
          </p:nvPr>
        </p:nvSpPr>
        <p:spPr/>
        <p:txBody>
          <a:bodyPr/>
          <a:lstStyle/>
          <a:p>
            <a:fld id="{01CD643F-B467-C848-97A6-B12524D4B4AE}" type="slidenum">
              <a:rPr kumimoji="1" lang="zh-CN" altLang="en-US" smtClean="0"/>
              <a:pPr/>
              <a:t>‹#›</a:t>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img+bullets">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19138" y="811031"/>
            <a:ext cx="8066087" cy="1037134"/>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图片占位符 5"/>
          <p:cNvSpPr>
            <a:spLocks noGrp="1"/>
          </p:cNvSpPr>
          <p:nvPr>
            <p:ph type="pic" sz="quarter" idx="10"/>
          </p:nvPr>
        </p:nvSpPr>
        <p:spPr>
          <a:xfrm>
            <a:off x="719138" y="1848162"/>
            <a:ext cx="3589251" cy="4482463"/>
          </a:xfrm>
          <a:prstGeom prst="rect">
            <a:avLst/>
          </a:prstGeom>
        </p:spPr>
        <p:txBody>
          <a:bodyPr/>
          <a:lstStyle/>
          <a:p>
            <a:endParaRPr kumimoji="1" lang="zh-CN" altLang="en-US"/>
          </a:p>
        </p:txBody>
      </p:sp>
      <p:sp>
        <p:nvSpPr>
          <p:cNvPr id="5" name="文本占位符 6"/>
          <p:cNvSpPr>
            <a:spLocks noGrp="1"/>
          </p:cNvSpPr>
          <p:nvPr>
            <p:ph type="body" sz="quarter" idx="12" hasCustomPrompt="1"/>
          </p:nvPr>
        </p:nvSpPr>
        <p:spPr>
          <a:xfrm>
            <a:off x="719138" y="6330625"/>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6" name="文本占位符 6"/>
          <p:cNvSpPr>
            <a:spLocks noGrp="1"/>
          </p:cNvSpPr>
          <p:nvPr>
            <p:ph type="body" sz="quarter" idx="13" hasCustomPrompt="1"/>
          </p:nvPr>
        </p:nvSpPr>
        <p:spPr>
          <a:xfrm>
            <a:off x="4547286" y="1848162"/>
            <a:ext cx="4237938" cy="1718822"/>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4"/>
          </p:nvPr>
        </p:nvSpPr>
        <p:spPr/>
        <p:txBody>
          <a:bodyPr/>
          <a:lstStyle/>
          <a:p>
            <a:fld id="{01CD643F-B467-C848-97A6-B12524D4B4AE}" type="slidenum">
              <a:rPr kumimoji="1" lang="zh-CN" altLang="en-US" smtClean="0"/>
              <a:pPr/>
              <a:t>‹#›</a:t>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1im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 to add the slide title, please keep it short</a:t>
            </a:r>
            <a:endParaRPr kumimoji="1" lang="zh-CN" altLang="en-US" dirty="0"/>
          </a:p>
        </p:txBody>
      </p:sp>
      <p:sp>
        <p:nvSpPr>
          <p:cNvPr id="3" name="幻灯片编号占位符 2"/>
          <p:cNvSpPr>
            <a:spLocks noGrp="1"/>
          </p:cNvSpPr>
          <p:nvPr>
            <p:ph type="sldNum" sz="quarter" idx="10"/>
          </p:nvPr>
        </p:nvSpPr>
        <p:spPr/>
        <p:txBody>
          <a:bodyPr/>
          <a:lstStyle/>
          <a:p>
            <a:fld id="{7C471DDE-AAF7-6541-8FD4-DA9C6D85566F}" type="slidenum">
              <a:rPr kumimoji="1" lang="zh-CN" altLang="en-US" smtClean="0"/>
              <a:pPr/>
              <a:t>‹#›</a:t>
            </a:fld>
            <a:endParaRPr kumimoji="1" lang="zh-CN" altLang="en-US"/>
          </a:p>
        </p:txBody>
      </p:sp>
      <p:sp>
        <p:nvSpPr>
          <p:cNvPr id="7" name="内容占位符 6"/>
          <p:cNvSpPr>
            <a:spLocks noGrp="1"/>
          </p:cNvSpPr>
          <p:nvPr>
            <p:ph sz="quarter" idx="11"/>
          </p:nvPr>
        </p:nvSpPr>
        <p:spPr>
          <a:xfrm>
            <a:off x="713128" y="1848165"/>
            <a:ext cx="8067335" cy="4492800"/>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文本占位符 6"/>
          <p:cNvSpPr>
            <a:spLocks noGrp="1"/>
          </p:cNvSpPr>
          <p:nvPr>
            <p:ph type="body" sz="quarter" idx="12" hasCustomPrompt="1"/>
          </p:nvPr>
        </p:nvSpPr>
        <p:spPr>
          <a:xfrm>
            <a:off x="713128" y="6339479"/>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y-blank">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0"/>
          </p:nvPr>
        </p:nvSpPr>
        <p:spPr/>
        <p:txBody>
          <a:bodyPr/>
          <a:lstStyle/>
          <a:p>
            <a:fld id="{01CD643F-B467-C848-97A6-B12524D4B4AE}" type="slidenum">
              <a:rPr kumimoji="1" lang="zh-CN" altLang="en-US" smtClean="0"/>
              <a:pPr/>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back cover">
    <p:spTree>
      <p:nvGrpSpPr>
        <p:cNvPr id="1" name=""/>
        <p:cNvGrpSpPr/>
        <p:nvPr/>
      </p:nvGrpSpPr>
      <p:grpSpPr>
        <a:xfrm>
          <a:off x="0" y="0"/>
          <a:ext cx="0" cy="0"/>
          <a:chOff x="0" y="0"/>
          <a:chExt cx="0" cy="0"/>
        </a:xfrm>
      </p:grpSpPr>
      <p:sp>
        <p:nvSpPr>
          <p:cNvPr id="3" name="矩形 2"/>
          <p:cNvSpPr/>
          <p:nvPr userDrawn="1"/>
        </p:nvSpPr>
        <p:spPr>
          <a:xfrm>
            <a:off x="0" y="0"/>
            <a:ext cx="914400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0" y="5504688"/>
            <a:ext cx="9144000" cy="13533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5536" y="538208"/>
            <a:ext cx="2852928" cy="793370"/>
          </a:xfrm>
          <a:prstGeom prst="rect">
            <a:avLst/>
          </a:prstGeom>
        </p:spPr>
      </p:pic>
      <p:sp>
        <p:nvSpPr>
          <p:cNvPr id="6" name="文本框 5"/>
          <p:cNvSpPr txBox="1"/>
          <p:nvPr userDrawn="1"/>
        </p:nvSpPr>
        <p:spPr>
          <a:xfrm>
            <a:off x="672084" y="5742432"/>
            <a:ext cx="7799832" cy="861774"/>
          </a:xfrm>
          <a:prstGeom prst="rect">
            <a:avLst/>
          </a:prstGeom>
          <a:noFill/>
        </p:spPr>
        <p:txBody>
          <a:bodyPr wrap="square" rtlCol="0">
            <a:spAutoFit/>
          </a:bodyPr>
          <a:lstStyle/>
          <a:p>
            <a:pPr algn="ctr">
              <a:lnSpc>
                <a:spcPts val="1500"/>
              </a:lnSpc>
            </a:pPr>
            <a:r>
              <a:rPr kumimoji="1" lang="en-US" altLang="zh-CN" sz="1100" dirty="0">
                <a:solidFill>
                  <a:schemeClr val="tx1">
                    <a:lumMod val="25000"/>
                    <a:lumOff val="75000"/>
                  </a:schemeClr>
                </a:solidFill>
                <a:latin typeface="+mj-ea"/>
                <a:ea typeface="+mj-ea"/>
              </a:rPr>
              <a:t>Add:</a:t>
            </a:r>
            <a:r>
              <a:rPr kumimoji="1" lang="zh-CN" altLang="en-US" sz="1100" dirty="0">
                <a:solidFill>
                  <a:schemeClr val="tx1">
                    <a:lumMod val="25000"/>
                    <a:lumOff val="75000"/>
                  </a:schemeClr>
                </a:solidFill>
                <a:latin typeface="+mj-ea"/>
                <a:ea typeface="+mj-ea"/>
              </a:rPr>
              <a:t> </a:t>
            </a:r>
            <a:r>
              <a:rPr kumimoji="1" lang="en-US" altLang="zh-CN" sz="1100" dirty="0">
                <a:solidFill>
                  <a:schemeClr val="tx1">
                    <a:lumMod val="25000"/>
                    <a:lumOff val="75000"/>
                  </a:schemeClr>
                </a:solidFill>
                <a:latin typeface="+mj-ea"/>
                <a:ea typeface="+mj-ea"/>
              </a:rPr>
              <a:t>The</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Office</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Park</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Tower</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AB,</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6</a:t>
            </a:r>
            <a:r>
              <a:rPr kumimoji="1" lang="en-US" altLang="zh-CN" sz="1100" baseline="30000" dirty="0">
                <a:solidFill>
                  <a:schemeClr val="tx1">
                    <a:lumMod val="25000"/>
                    <a:lumOff val="75000"/>
                  </a:schemeClr>
                </a:solidFill>
                <a:latin typeface="+mj-ea"/>
                <a:ea typeface="+mj-ea"/>
              </a:rPr>
              <a:t>th</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Floor,</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No.</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10</a:t>
            </a:r>
            <a:r>
              <a:rPr kumimoji="1" lang="zh-CN" altLang="en-US" sz="1100" baseline="0" dirty="0">
                <a:solidFill>
                  <a:schemeClr val="tx1">
                    <a:lumMod val="25000"/>
                    <a:lumOff val="75000"/>
                  </a:schemeClr>
                </a:solidFill>
                <a:latin typeface="+mj-ea"/>
                <a:ea typeface="+mj-ea"/>
              </a:rPr>
              <a:t> </a:t>
            </a:r>
            <a:r>
              <a:rPr kumimoji="1" lang="en-US" altLang="zh-CN" sz="1100" baseline="0" dirty="0" err="1">
                <a:solidFill>
                  <a:schemeClr val="tx1">
                    <a:lumMod val="25000"/>
                    <a:lumOff val="75000"/>
                  </a:schemeClr>
                </a:solidFill>
                <a:latin typeface="+mj-ea"/>
                <a:ea typeface="+mj-ea"/>
              </a:rPr>
              <a:t>Jintongxi</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Road,</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Beijing</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PRC</a:t>
            </a:r>
            <a:r>
              <a:rPr kumimoji="1" lang="zh-CN" altLang="en-US" sz="1100" baseline="0" dirty="0">
                <a:solidFill>
                  <a:schemeClr val="tx1">
                    <a:lumMod val="25000"/>
                    <a:lumOff val="75000"/>
                  </a:schemeClr>
                </a:solidFill>
                <a:latin typeface="+mj-ea"/>
                <a:ea typeface="+mj-ea"/>
              </a:rPr>
              <a:t> </a:t>
            </a:r>
            <a:r>
              <a:rPr kumimoji="1" lang="en-US" altLang="zh-CN" sz="1100" baseline="0" dirty="0">
                <a:solidFill>
                  <a:schemeClr val="tx1">
                    <a:lumMod val="25000"/>
                    <a:lumOff val="75000"/>
                  </a:schemeClr>
                </a:solidFill>
                <a:latin typeface="+mj-ea"/>
                <a:ea typeface="+mj-ea"/>
              </a:rPr>
              <a:t>100020</a:t>
            </a:r>
            <a:endParaRPr kumimoji="1" lang="en-US" altLang="zh-CN" sz="1100" dirty="0">
              <a:solidFill>
                <a:schemeClr val="tx1">
                  <a:lumMod val="25000"/>
                  <a:lumOff val="75000"/>
                </a:schemeClr>
              </a:solidFill>
              <a:latin typeface="+mj-ea"/>
              <a:ea typeface="+mj-ea"/>
            </a:endParaRPr>
          </a:p>
          <a:p>
            <a:pPr algn="ctr">
              <a:lnSpc>
                <a:spcPts val="1500"/>
              </a:lnSpc>
            </a:pPr>
            <a:r>
              <a:rPr kumimoji="1" lang="zh-CN" altLang="en-US" sz="1100" dirty="0">
                <a:solidFill>
                  <a:schemeClr val="tx1">
                    <a:lumMod val="25000"/>
                    <a:lumOff val="75000"/>
                  </a:schemeClr>
                </a:solidFill>
                <a:latin typeface="+mj-ea"/>
                <a:ea typeface="+mj-ea"/>
              </a:rPr>
              <a:t>地址：中国北京市朝阳区金桐西路</a:t>
            </a:r>
            <a:r>
              <a:rPr kumimoji="1" lang="en-US" altLang="zh-CN" sz="1100" dirty="0">
                <a:solidFill>
                  <a:schemeClr val="tx1">
                    <a:lumMod val="25000"/>
                    <a:lumOff val="75000"/>
                  </a:schemeClr>
                </a:solidFill>
                <a:latin typeface="+mj-ea"/>
                <a:ea typeface="+mj-ea"/>
              </a:rPr>
              <a:t>10</a:t>
            </a:r>
            <a:r>
              <a:rPr kumimoji="1" lang="zh-CN" altLang="en-US" sz="1100" dirty="0">
                <a:solidFill>
                  <a:schemeClr val="tx1">
                    <a:lumMod val="25000"/>
                    <a:lumOff val="75000"/>
                  </a:schemeClr>
                </a:solidFill>
                <a:latin typeface="+mj-ea"/>
                <a:ea typeface="+mj-ea"/>
              </a:rPr>
              <a:t>号，远洋光华国际</a:t>
            </a:r>
            <a:r>
              <a:rPr kumimoji="1" lang="en-US" altLang="zh-CN" sz="1100" dirty="0">
                <a:solidFill>
                  <a:schemeClr val="tx1">
                    <a:lumMod val="25000"/>
                    <a:lumOff val="75000"/>
                  </a:schemeClr>
                </a:solidFill>
                <a:latin typeface="+mj-ea"/>
                <a:ea typeface="+mj-ea"/>
              </a:rPr>
              <a:t>AB</a:t>
            </a:r>
            <a:r>
              <a:rPr kumimoji="1" lang="zh-CN" altLang="en-US" sz="1100" dirty="0">
                <a:solidFill>
                  <a:schemeClr val="tx1">
                    <a:lumMod val="25000"/>
                    <a:lumOff val="75000"/>
                  </a:schemeClr>
                </a:solidFill>
                <a:latin typeface="+mj-ea"/>
                <a:ea typeface="+mj-ea"/>
              </a:rPr>
              <a:t>座</a:t>
            </a:r>
            <a:r>
              <a:rPr kumimoji="1" lang="en-US" altLang="zh-CN" sz="1100" dirty="0">
                <a:solidFill>
                  <a:schemeClr val="tx1">
                    <a:lumMod val="25000"/>
                    <a:lumOff val="75000"/>
                  </a:schemeClr>
                </a:solidFill>
                <a:latin typeface="+mj-ea"/>
                <a:ea typeface="+mj-ea"/>
              </a:rPr>
              <a:t>6</a:t>
            </a:r>
            <a:r>
              <a:rPr kumimoji="1" lang="zh-CN" altLang="en-US" sz="1100" dirty="0">
                <a:solidFill>
                  <a:schemeClr val="tx1">
                    <a:lumMod val="25000"/>
                    <a:lumOff val="75000"/>
                  </a:schemeClr>
                </a:solidFill>
                <a:latin typeface="+mj-ea"/>
                <a:ea typeface="+mj-ea"/>
              </a:rPr>
              <a:t>层，</a:t>
            </a:r>
            <a:r>
              <a:rPr kumimoji="1" lang="en-US" altLang="zh-CN" sz="1100" dirty="0">
                <a:solidFill>
                  <a:schemeClr val="tx1">
                    <a:lumMod val="25000"/>
                    <a:lumOff val="75000"/>
                  </a:schemeClr>
                </a:solidFill>
                <a:latin typeface="+mj-ea"/>
                <a:ea typeface="+mj-ea"/>
              </a:rPr>
              <a:t>100020</a:t>
            </a:r>
          </a:p>
          <a:p>
            <a:pPr algn="ctr">
              <a:lnSpc>
                <a:spcPts val="1500"/>
              </a:lnSpc>
            </a:pPr>
            <a:r>
              <a:rPr kumimoji="1" lang="en-US" altLang="zh-CN" sz="1100" dirty="0">
                <a:solidFill>
                  <a:schemeClr val="tx1">
                    <a:lumMod val="25000"/>
                    <a:lumOff val="75000"/>
                  </a:schemeClr>
                </a:solidFill>
                <a:latin typeface="+mj-ea"/>
                <a:ea typeface="+mj-ea"/>
              </a:rPr>
              <a:t>Tel: </a:t>
            </a:r>
            <a:r>
              <a:rPr kumimoji="1" lang="en-US" altLang="zh-CN" sz="1100" baseline="0" dirty="0">
                <a:solidFill>
                  <a:schemeClr val="tx1">
                    <a:lumMod val="25000"/>
                    <a:lumOff val="75000"/>
                  </a:schemeClr>
                </a:solidFill>
                <a:latin typeface="+mj-ea"/>
                <a:ea typeface="+mj-ea"/>
                <a:sym typeface="Wingdings"/>
              </a:rPr>
              <a:t>(8610)</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8519-0800</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Fax: (8610)</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8519-0899</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a:t>
            </a:r>
            <a:r>
              <a:rPr kumimoji="1" lang="zh-CN" altLang="en-US" sz="1100" baseline="0" dirty="0">
                <a:solidFill>
                  <a:schemeClr val="tx1">
                    <a:lumMod val="25000"/>
                    <a:lumOff val="75000"/>
                  </a:schemeClr>
                </a:solidFill>
                <a:latin typeface="+mj-ea"/>
                <a:ea typeface="+mj-ea"/>
                <a:sym typeface="Wingdings"/>
              </a:rPr>
              <a:t>     </a:t>
            </a:r>
            <a:r>
              <a:rPr kumimoji="1" lang="en-US" altLang="zh-CN" sz="1100" baseline="0" dirty="0">
                <a:solidFill>
                  <a:schemeClr val="tx1">
                    <a:lumMod val="25000"/>
                    <a:lumOff val="75000"/>
                  </a:schemeClr>
                </a:solidFill>
                <a:latin typeface="+mj-ea"/>
                <a:ea typeface="+mj-ea"/>
                <a:sym typeface="Wingdings"/>
              </a:rPr>
              <a:t>Email: </a:t>
            </a:r>
            <a:r>
              <a:rPr kumimoji="1" lang="en-US" altLang="zh-CN" sz="1100" baseline="0" dirty="0">
                <a:solidFill>
                  <a:schemeClr val="tx1">
                    <a:lumMod val="25000"/>
                    <a:lumOff val="75000"/>
                  </a:schemeClr>
                </a:solidFill>
                <a:latin typeface="+mj-ea"/>
                <a:ea typeface="+mj-ea"/>
                <a:sym typeface="Wingdings"/>
                <a:hlinkClick r:id="rId3"/>
              </a:rPr>
              <a:t>amcham@amchamchina.org</a:t>
            </a:r>
            <a:endParaRPr kumimoji="1" lang="en-US" altLang="zh-CN" sz="1100" baseline="0" dirty="0">
              <a:solidFill>
                <a:schemeClr val="tx1">
                  <a:lumMod val="25000"/>
                  <a:lumOff val="75000"/>
                </a:schemeClr>
              </a:solidFill>
              <a:latin typeface="+mj-ea"/>
              <a:ea typeface="+mj-ea"/>
              <a:sym typeface="Wingdings"/>
            </a:endParaRPr>
          </a:p>
          <a:p>
            <a:pPr algn="ctr">
              <a:lnSpc>
                <a:spcPts val="1500"/>
              </a:lnSpc>
            </a:pPr>
            <a:r>
              <a:rPr kumimoji="1" lang="en-US" altLang="zh-CN" sz="1100" baseline="0" dirty="0">
                <a:solidFill>
                  <a:schemeClr val="tx1">
                    <a:lumMod val="25000"/>
                    <a:lumOff val="75000"/>
                  </a:schemeClr>
                </a:solidFill>
                <a:latin typeface="+mj-ea"/>
                <a:ea typeface="+mj-ea"/>
                <a:sym typeface="Wingdings"/>
              </a:rPr>
              <a:t>Website: </a:t>
            </a:r>
            <a:r>
              <a:rPr kumimoji="1" lang="en-US" altLang="zh-CN" sz="1100" baseline="0" dirty="0" err="1">
                <a:solidFill>
                  <a:schemeClr val="tx1">
                    <a:lumMod val="25000"/>
                    <a:lumOff val="75000"/>
                  </a:schemeClr>
                </a:solidFill>
                <a:latin typeface="+mj-ea"/>
                <a:ea typeface="+mj-ea"/>
                <a:sym typeface="Wingdings"/>
              </a:rPr>
              <a:t>www.amchamchina.org</a:t>
            </a:r>
            <a:endParaRPr kumimoji="1" lang="en-US" altLang="zh-CN" sz="1100" dirty="0">
              <a:solidFill>
                <a:schemeClr val="tx1">
                  <a:lumMod val="25000"/>
                  <a:lumOff val="75000"/>
                </a:schemeClr>
              </a:solidFill>
              <a:latin typeface="+mj-ea"/>
              <a:ea typeface="+mj-ea"/>
            </a:endParaRPr>
          </a:p>
        </p:txBody>
      </p:sp>
      <p:sp>
        <p:nvSpPr>
          <p:cNvPr id="8" name="文本占位符 7"/>
          <p:cNvSpPr>
            <a:spLocks noGrp="1"/>
          </p:cNvSpPr>
          <p:nvPr>
            <p:ph type="body" sz="quarter" idx="10" hasCustomPrompt="1"/>
          </p:nvPr>
        </p:nvSpPr>
        <p:spPr>
          <a:xfrm>
            <a:off x="1556544" y="2208169"/>
            <a:ext cx="6030913" cy="1384995"/>
          </a:xfrm>
        </p:spPr>
        <p:txBody>
          <a:bodyPr anchor="ctr" anchorCtr="0"/>
          <a:lstStyle>
            <a:lvl1pPr marL="0" indent="0" algn="ctr">
              <a:buNone/>
              <a:defRPr sz="4200" b="0" baseline="0">
                <a:solidFill>
                  <a:schemeClr val="tx1">
                    <a:lumMod val="75000"/>
                    <a:lumOff val="2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“thank</a:t>
            </a:r>
            <a:r>
              <a:rPr kumimoji="1" lang="zh-CN" altLang="en-US" dirty="0"/>
              <a:t> </a:t>
            </a:r>
            <a:r>
              <a:rPr kumimoji="1" lang="en-US" altLang="zh-CN" dirty="0"/>
              <a:t>you”</a:t>
            </a:r>
            <a:r>
              <a:rPr kumimoji="1" lang="zh-CN" altLang="en-US" dirty="0"/>
              <a:t> </a:t>
            </a:r>
            <a:r>
              <a:rPr kumimoji="1" lang="en-US" altLang="zh-CN" dirty="0"/>
              <a:t>message</a:t>
            </a:r>
            <a:endParaRPr kumimoji="1" lang="zh-CN" altLang="en-US" dirty="0"/>
          </a:p>
        </p:txBody>
      </p:sp>
    </p:spTree>
    <p:extLst>
      <p:ext uri="{BB962C8B-B14F-4D97-AF65-F5344CB8AC3E}">
        <p14:creationId xmlns:p14="http://schemas.microsoft.com/office/powerpoint/2010/main" val="35640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section begin">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405516"/>
            <a:ext cx="9144000" cy="604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标题 8"/>
          <p:cNvSpPr>
            <a:spLocks noGrp="1"/>
          </p:cNvSpPr>
          <p:nvPr>
            <p:ph type="title" hasCustomPrompt="1"/>
          </p:nvPr>
        </p:nvSpPr>
        <p:spPr>
          <a:xfrm>
            <a:off x="0" y="1992603"/>
            <a:ext cx="9144000" cy="1343408"/>
          </a:xfrm>
          <a:prstGeom prst="rect">
            <a:avLst/>
          </a:prstGeom>
        </p:spPr>
        <p:txBody>
          <a:bodyPr lIns="1440000" rIns="1440000" bIns="0" anchor="b" anchorCtr="0"/>
          <a:lstStyle>
            <a:lvl1pPr algn="ctr">
              <a:defRPr sz="3800">
                <a:solidFill>
                  <a:schemeClr val="bg1"/>
                </a:solidFill>
              </a:defRPr>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
        <p:nvSpPr>
          <p:cNvPr id="3" name="文本占位符 2"/>
          <p:cNvSpPr>
            <a:spLocks noGrp="1"/>
          </p:cNvSpPr>
          <p:nvPr>
            <p:ph type="body" sz="quarter" idx="10" hasCustomPrompt="1"/>
          </p:nvPr>
        </p:nvSpPr>
        <p:spPr>
          <a:xfrm>
            <a:off x="0" y="3336011"/>
            <a:ext cx="9144000" cy="847476"/>
          </a:xfrm>
          <a:prstGeom prst="rect">
            <a:avLst/>
          </a:prstGeom>
        </p:spPr>
        <p:txBody>
          <a:bodyPr lIns="1440000" tIns="216000" rIns="1440000" bIns="288000"/>
          <a:lstStyle>
            <a:lvl1pPr marL="0" indent="0" algn="ctr">
              <a:buNone/>
              <a:defRPr sz="2200" i="1" baseline="0"/>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section</a:t>
            </a:r>
            <a:r>
              <a:rPr kumimoji="1" lang="zh-CN" altLang="en-US" dirty="0"/>
              <a:t> </a:t>
            </a:r>
            <a:r>
              <a:rPr kumimoji="1" lang="en-US" altLang="zh-CN" dirty="0"/>
              <a:t>header</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quick start (bullet)">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719137" y="2291364"/>
            <a:ext cx="8066087" cy="1421790"/>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3" name="标题 2"/>
          <p:cNvSpPr>
            <a:spLocks noGrp="1"/>
          </p:cNvSpPr>
          <p:nvPr>
            <p:ph type="title" hasCustomPrompt="1"/>
          </p:nvPr>
        </p:nvSpPr>
        <p:spPr/>
        <p:txBody>
          <a:bodyPr/>
          <a:lstStyle>
            <a:lvl1pPr>
              <a:defRPr baseline="0"/>
            </a:lvl1p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2" name="幻灯片编号占位符 1"/>
          <p:cNvSpPr>
            <a:spLocks noGrp="1"/>
          </p:cNvSpPr>
          <p:nvPr>
            <p:ph type="sldNum" sz="quarter" idx="11"/>
          </p:nvPr>
        </p:nvSpPr>
        <p:spPr/>
        <p:txBody>
          <a:bodyPr/>
          <a:lstStyle/>
          <a:p>
            <a:fld id="{7C471DDE-AAF7-6541-8FD4-DA9C6D85566F}" type="slidenum">
              <a:rPr kumimoji="1" lang="zh-CN" altLang="en-US" smtClean="0"/>
              <a:pPr/>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quick start (body)">
    <p:spTree>
      <p:nvGrpSpPr>
        <p:cNvPr id="1" name=""/>
        <p:cNvGrpSpPr/>
        <p:nvPr/>
      </p:nvGrpSpPr>
      <p:grpSpPr>
        <a:xfrm>
          <a:off x="0" y="0"/>
          <a:ext cx="0" cy="0"/>
          <a:chOff x="0" y="0"/>
          <a:chExt cx="0" cy="0"/>
        </a:xfrm>
      </p:grpSpPr>
      <p:sp>
        <p:nvSpPr>
          <p:cNvPr id="4" name="文本占位符 6"/>
          <p:cNvSpPr>
            <a:spLocks noGrp="1"/>
          </p:cNvSpPr>
          <p:nvPr>
            <p:ph type="body" sz="quarter" idx="11" hasCustomPrompt="1"/>
          </p:nvPr>
        </p:nvSpPr>
        <p:spPr>
          <a:xfrm>
            <a:off x="719137" y="2291364"/>
            <a:ext cx="8066087" cy="318924"/>
          </a:xfrm>
          <a:prstGeom prst="rect">
            <a:avLst/>
          </a:prstGeom>
        </p:spPr>
        <p:txBody>
          <a:bodyPr/>
          <a:lstStyle>
            <a:lvl1pPr marL="0" indent="0">
              <a:spcAft>
                <a:spcPts val="600"/>
              </a:spcAft>
              <a:buNone/>
              <a:defRPr sz="1600"/>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2" name="标题 1"/>
          <p:cNvSpPr>
            <a:spLocks noGrp="1"/>
          </p:cNvSpPr>
          <p:nvPr>
            <p:ph type="title" hasCustomPrompt="1"/>
          </p:nvPr>
        </p:nvSpPr>
        <p:spPr>
          <a:xfrm>
            <a:off x="713128" y="811030"/>
            <a:ext cx="8067600" cy="1479600"/>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3" name="幻灯片编号占位符 2"/>
          <p:cNvSpPr>
            <a:spLocks noGrp="1"/>
          </p:cNvSpPr>
          <p:nvPr>
            <p:ph type="sldNum" sz="quarter" idx="12"/>
          </p:nvPr>
        </p:nvSpPr>
        <p:spPr/>
        <p:txBody>
          <a:bodyPr/>
          <a:lstStyle/>
          <a:p>
            <a:fld id="{7C471DDE-AAF7-6541-8FD4-DA9C6D85566F}" type="slidenum">
              <a:rPr kumimoji="1" lang="zh-CN" altLang="en-US" smtClean="0"/>
              <a:pPr/>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2 bullet panels">
    <p:spTree>
      <p:nvGrpSpPr>
        <p:cNvPr id="1" name=""/>
        <p:cNvGrpSpPr/>
        <p:nvPr/>
      </p:nvGrpSpPr>
      <p:grpSpPr>
        <a:xfrm>
          <a:off x="0" y="0"/>
          <a:ext cx="0" cy="0"/>
          <a:chOff x="0" y="0"/>
          <a:chExt cx="0" cy="0"/>
        </a:xfrm>
      </p:grpSpPr>
      <p:sp>
        <p:nvSpPr>
          <p:cNvPr id="3" name="标题 4"/>
          <p:cNvSpPr>
            <a:spLocks noGrp="1"/>
          </p:cNvSpPr>
          <p:nvPr>
            <p:ph type="title" hasCustomPrompt="1"/>
          </p:nvPr>
        </p:nvSpPr>
        <p:spPr>
          <a:xfrm>
            <a:off x="719138" y="811031"/>
            <a:ext cx="8066087" cy="1480333"/>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文本占位符 6"/>
          <p:cNvSpPr>
            <a:spLocks noGrp="1"/>
          </p:cNvSpPr>
          <p:nvPr>
            <p:ph type="body" sz="quarter" idx="10" hasCustomPrompt="1"/>
          </p:nvPr>
        </p:nvSpPr>
        <p:spPr>
          <a:xfrm>
            <a:off x="719138" y="2291363"/>
            <a:ext cx="3927003"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5" name="文本占位符 6"/>
          <p:cNvSpPr>
            <a:spLocks noGrp="1"/>
          </p:cNvSpPr>
          <p:nvPr>
            <p:ph type="body" sz="quarter" idx="11" hasCustomPrompt="1"/>
          </p:nvPr>
        </p:nvSpPr>
        <p:spPr>
          <a:xfrm>
            <a:off x="4860323" y="2291363"/>
            <a:ext cx="3924901" cy="4331859"/>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2"/>
          </p:nvPr>
        </p:nvSpPr>
        <p:spPr/>
        <p:txBody>
          <a:bodyPr/>
          <a:lstStyle/>
          <a:p>
            <a:fld id="{7C471DDE-AAF7-6541-8FD4-DA9C6D85566F}" type="slidenum">
              <a:rPr kumimoji="1" lang="zh-CN" altLang="en-US" smtClean="0"/>
              <a:pPr/>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img+bullets">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19138" y="811031"/>
            <a:ext cx="8066087" cy="1037134"/>
          </a:xfrm>
          <a:prstGeom prst="rect">
            <a:avLst/>
          </a:prstGeom>
        </p:spPr>
        <p:txBody>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图片占位符 5"/>
          <p:cNvSpPr>
            <a:spLocks noGrp="1"/>
          </p:cNvSpPr>
          <p:nvPr>
            <p:ph type="pic" sz="quarter" idx="10"/>
          </p:nvPr>
        </p:nvSpPr>
        <p:spPr>
          <a:xfrm>
            <a:off x="719138" y="1848162"/>
            <a:ext cx="3589251" cy="4482463"/>
          </a:xfrm>
          <a:prstGeom prst="rect">
            <a:avLst/>
          </a:prstGeom>
        </p:spPr>
        <p:txBody>
          <a:bodyPr/>
          <a:lstStyle/>
          <a:p>
            <a:endParaRPr kumimoji="1" lang="zh-CN" altLang="en-US"/>
          </a:p>
        </p:txBody>
      </p:sp>
      <p:sp>
        <p:nvSpPr>
          <p:cNvPr id="5" name="文本占位符 6"/>
          <p:cNvSpPr>
            <a:spLocks noGrp="1"/>
          </p:cNvSpPr>
          <p:nvPr>
            <p:ph type="body" sz="quarter" idx="12" hasCustomPrompt="1"/>
          </p:nvPr>
        </p:nvSpPr>
        <p:spPr>
          <a:xfrm>
            <a:off x="719138" y="6330625"/>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
        <p:nvSpPr>
          <p:cNvPr id="6" name="文本占位符 6"/>
          <p:cNvSpPr>
            <a:spLocks noGrp="1"/>
          </p:cNvSpPr>
          <p:nvPr>
            <p:ph type="body" sz="quarter" idx="13" hasCustomPrompt="1"/>
          </p:nvPr>
        </p:nvSpPr>
        <p:spPr>
          <a:xfrm>
            <a:off x="4547286" y="1848162"/>
            <a:ext cx="4237938" cy="1718822"/>
          </a:xfrm>
          <a:prstGeom prst="rect">
            <a:avLst/>
          </a:prstGeom>
        </p:spPr>
        <p:txBody>
          <a:bodyPr/>
          <a:lstStyle>
            <a:lvl1pPr>
              <a:spcAft>
                <a:spcPts val="600"/>
              </a:spcAft>
              <a:defRPr sz="1600"/>
            </a:lvl1pPr>
            <a:lvl2pPr>
              <a:defRPr sz="1400"/>
            </a:lvl2pPr>
            <a:lvl3pPr>
              <a:defRPr sz="1200"/>
            </a:lvl3pPr>
            <a:lvl4pPr>
              <a:defRPr sz="1200"/>
            </a:lvl4pPr>
            <a:lvl5pPr>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lang="en-US" altLang="zh-CN" dirty="0"/>
              <a:t>Level</a:t>
            </a:r>
            <a:r>
              <a:rPr lang="zh-CN" altLang="en-US" dirty="0"/>
              <a:t> </a:t>
            </a:r>
            <a:r>
              <a:rPr lang="en-US" altLang="zh-CN" dirty="0"/>
              <a:t>2</a:t>
            </a:r>
            <a:endParaRPr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r>
              <a:rPr kumimoji="1" lang="zh-CN" altLang="en-US" dirty="0"/>
              <a:t>  </a:t>
            </a:r>
          </a:p>
        </p:txBody>
      </p:sp>
      <p:sp>
        <p:nvSpPr>
          <p:cNvPr id="2" name="幻灯片编号占位符 1"/>
          <p:cNvSpPr>
            <a:spLocks noGrp="1"/>
          </p:cNvSpPr>
          <p:nvPr>
            <p:ph type="sldNum" sz="quarter" idx="14"/>
          </p:nvPr>
        </p:nvSpPr>
        <p:spPr/>
        <p:txBody>
          <a:bodyPr/>
          <a:lstStyle/>
          <a:p>
            <a:fld id="{7C471DDE-AAF7-6541-8FD4-DA9C6D85566F}" type="slidenum">
              <a:rPr kumimoji="1" lang="zh-CN" altLang="en-US" smtClean="0"/>
              <a:pPr/>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1im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13128" y="811031"/>
            <a:ext cx="8067600" cy="1037134"/>
          </a:xfrm>
        </p:spPr>
        <p:txBody>
          <a:bodyPr/>
          <a:lstStyle>
            <a:lvl1pPr>
              <a:defRPr baseline="0"/>
            </a:lvl1pPr>
          </a:lstStyle>
          <a:p>
            <a:r>
              <a:rPr kumimoji="1" lang="en-US" altLang="zh-CN" dirty="0"/>
              <a:t>Here to add the slide title, please keep it short</a:t>
            </a:r>
            <a:endParaRPr kumimoji="1" lang="zh-CN" altLang="en-US" dirty="0"/>
          </a:p>
        </p:txBody>
      </p:sp>
      <p:sp>
        <p:nvSpPr>
          <p:cNvPr id="3" name="幻灯片编号占位符 2"/>
          <p:cNvSpPr>
            <a:spLocks noGrp="1"/>
          </p:cNvSpPr>
          <p:nvPr>
            <p:ph type="sldNum" sz="quarter" idx="10"/>
          </p:nvPr>
        </p:nvSpPr>
        <p:spPr/>
        <p:txBody>
          <a:bodyPr/>
          <a:lstStyle/>
          <a:p>
            <a:fld id="{7C471DDE-AAF7-6541-8FD4-DA9C6D85566F}" type="slidenum">
              <a:rPr kumimoji="1" lang="zh-CN" altLang="en-US" smtClean="0"/>
              <a:pPr/>
              <a:t>‹#›</a:t>
            </a:fld>
            <a:endParaRPr kumimoji="1" lang="zh-CN" altLang="en-US"/>
          </a:p>
        </p:txBody>
      </p:sp>
      <p:sp>
        <p:nvSpPr>
          <p:cNvPr id="7" name="内容占位符 6"/>
          <p:cNvSpPr>
            <a:spLocks noGrp="1"/>
          </p:cNvSpPr>
          <p:nvPr>
            <p:ph sz="quarter" idx="11"/>
          </p:nvPr>
        </p:nvSpPr>
        <p:spPr>
          <a:xfrm>
            <a:off x="713128" y="1848165"/>
            <a:ext cx="8067335" cy="4492800"/>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文本占位符 6"/>
          <p:cNvSpPr>
            <a:spLocks noGrp="1"/>
          </p:cNvSpPr>
          <p:nvPr>
            <p:ph type="body" sz="quarter" idx="12" hasCustomPrompt="1"/>
          </p:nvPr>
        </p:nvSpPr>
        <p:spPr>
          <a:xfrm>
            <a:off x="713128" y="6339479"/>
            <a:ext cx="3589252" cy="266602"/>
          </a:xfrm>
          <a:prstGeom prst="rect">
            <a:avLst/>
          </a:prstGeom>
        </p:spPr>
        <p:txBody>
          <a:bodyPr tIns="72000" bIns="0" anchor="b" anchorCtr="0"/>
          <a:lstStyle>
            <a:lvl1pPr marL="0" indent="0">
              <a:lnSpc>
                <a:spcPct val="90000"/>
              </a:lnSpc>
              <a:spcAft>
                <a:spcPts val="600"/>
              </a:spcAft>
              <a:buNone/>
              <a:defRPr sz="1400" i="1">
                <a:latin typeface="+mj-lt"/>
              </a:defRPr>
            </a:lvl1pPr>
            <a:lvl2pPr marL="457200" indent="0">
              <a:buNone/>
              <a:defRPr sz="1400"/>
            </a:lvl2pPr>
            <a:lvl3pPr marL="914400" indent="0">
              <a:buNone/>
              <a:defRPr sz="1200"/>
            </a:lvl3pPr>
            <a:lvl4pPr marL="1371600" indent="0">
              <a:buNone/>
              <a:defRPr sz="1200"/>
            </a:lvl4pPr>
            <a:lvl5pPr marL="1828800" indent="0">
              <a:buNone/>
              <a:defRPr/>
            </a:lvl5p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body</a:t>
            </a:r>
            <a:r>
              <a:rPr lang="zh-CN" altLang="en-US" dirty="0"/>
              <a:t> </a:t>
            </a:r>
            <a:r>
              <a:rPr lang="en-US" altLang="zh-CN" dirty="0"/>
              <a:t>text</a:t>
            </a:r>
            <a:endParaRPr lang="zh-CN" altLang="en-US" dirty="0"/>
          </a:p>
        </p:txBody>
      </p:sp>
    </p:spTree>
    <p:extLst>
      <p:ext uri="{BB962C8B-B14F-4D97-AF65-F5344CB8AC3E}">
        <p14:creationId xmlns:p14="http://schemas.microsoft.com/office/powerpoint/2010/main" val="1594173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 Id="rId9"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3.xml"/><Relationship Id="rId9" Type="http://schemas.openxmlformats.org/officeDocument/2006/relationships/image" Target="../media/image4.jp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theme" Target="../theme/theme4.xml"/><Relationship Id="rId9" Type="http://schemas.openxmlformats.org/officeDocument/2006/relationships/image" Target="../media/image5.jp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标题占位符 10"/>
          <p:cNvSpPr>
            <a:spLocks noGrp="1"/>
          </p:cNvSpPr>
          <p:nvPr>
            <p:ph type="title"/>
          </p:nvPr>
        </p:nvSpPr>
        <p:spPr>
          <a:xfrm>
            <a:off x="628650" y="365125"/>
            <a:ext cx="7886700" cy="1325563"/>
          </a:xfrm>
          <a:prstGeom prst="rect">
            <a:avLst/>
          </a:prstGeom>
        </p:spPr>
        <p:txBody>
          <a:bodyPr vert="horz" lIns="0" tIns="288000" rIns="0" bIns="288000" rtlCol="0" anchor="ctr">
            <a:normAutofit/>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12" name="文本占位符 11"/>
          <p:cNvSpPr>
            <a:spLocks noGrp="1"/>
          </p:cNvSpPr>
          <p:nvPr>
            <p:ph type="body" idx="1"/>
          </p:nvPr>
        </p:nvSpPr>
        <p:spPr>
          <a:xfrm>
            <a:off x="628650" y="1825625"/>
            <a:ext cx="7886700" cy="1441420"/>
          </a:xfrm>
          <a:prstGeom prst="rect">
            <a:avLst/>
          </a:prstGeom>
        </p:spPr>
        <p:txBody>
          <a:bodyPr vert="horz" lIns="91440" tIns="45720" rIns="91440" bIns="45720" rtlCol="0">
            <a:spAutoFit/>
          </a:bodyPr>
          <a:lstStyle/>
          <a:p>
            <a:pPr lvl="0"/>
            <a:r>
              <a:rPr lang="en-US" altLang="zh-CN" dirty="0"/>
              <a:t>Here</a:t>
            </a:r>
            <a:r>
              <a:rPr lang="zh-CN" altLang="en-US" dirty="0"/>
              <a:t> </a:t>
            </a:r>
            <a:r>
              <a:rPr lang="en-US" altLang="zh-CN" dirty="0"/>
              <a:t>to</a:t>
            </a:r>
            <a:r>
              <a:rPr lang="zh-CN" altLang="en-US" dirty="0"/>
              <a:t> </a:t>
            </a:r>
            <a:r>
              <a:rPr lang="en-US" altLang="zh-CN" dirty="0"/>
              <a:t>add</a:t>
            </a:r>
            <a:r>
              <a:rPr lang="zh-CN" altLang="en-US" dirty="0"/>
              <a:t> </a:t>
            </a:r>
            <a:r>
              <a:rPr lang="en-US" altLang="zh-CN" dirty="0"/>
              <a:t>your</a:t>
            </a:r>
            <a:r>
              <a:rPr lang="zh-CN" altLang="en-US" dirty="0"/>
              <a:t> </a:t>
            </a:r>
            <a:r>
              <a:rPr lang="en-US" altLang="zh-CN" dirty="0"/>
              <a:t>bullet</a:t>
            </a:r>
            <a:r>
              <a:rPr lang="zh-CN" altLang="en-US" dirty="0"/>
              <a:t> </a:t>
            </a:r>
            <a:r>
              <a:rPr lang="en-US" altLang="zh-CN" dirty="0"/>
              <a:t>points</a:t>
            </a:r>
            <a:r>
              <a:rPr lang="zh-CN" altLang="en-US" dirty="0"/>
              <a:t> </a:t>
            </a:r>
            <a:r>
              <a:rPr lang="en-US" altLang="zh-CN" dirty="0"/>
              <a:t>or</a:t>
            </a:r>
            <a:r>
              <a:rPr lang="zh-CN" altLang="en-US" dirty="0"/>
              <a:t> </a:t>
            </a:r>
            <a:r>
              <a:rPr lang="en-US" altLang="zh-CN" dirty="0"/>
              <a:t>body</a:t>
            </a:r>
            <a:r>
              <a:rPr lang="zh-CN" altLang="en-US" dirty="0"/>
              <a:t> </a:t>
            </a:r>
            <a:r>
              <a:rPr lang="en-US" altLang="zh-CN" dirty="0"/>
              <a:t>text</a:t>
            </a:r>
            <a:endParaRPr lang="zh-CN" altLang="en-US" dirty="0"/>
          </a:p>
          <a:p>
            <a:pPr lvl="1"/>
            <a:r>
              <a:rPr kumimoji="1" lang="en-US" altLang="zh-CN" dirty="0"/>
              <a:t>Level</a:t>
            </a:r>
            <a:r>
              <a:rPr kumimoji="1" lang="zh-CN" altLang="en-US" dirty="0"/>
              <a:t> </a:t>
            </a:r>
            <a:r>
              <a:rPr kumimoji="1" lang="en-US" altLang="zh-CN" dirty="0"/>
              <a:t>2</a:t>
            </a:r>
            <a:endParaRPr kumimoji="1"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endParaRPr kumimoji="1" lang="zh-CN" altLang="en-US" dirty="0"/>
          </a:p>
        </p:txBody>
      </p:sp>
      <p:sp>
        <p:nvSpPr>
          <p:cNvPr id="15" name="日期占位符 14"/>
          <p:cNvSpPr>
            <a:spLocks noGrp="1"/>
          </p:cNvSpPr>
          <p:nvPr>
            <p:ph type="dt" sz="half" idx="2"/>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kumimoji="1" lang="zh-CN" altLang="en-US"/>
          </a:p>
        </p:txBody>
      </p:sp>
    </p:spTree>
    <p:extLst>
      <p:ext uri="{BB962C8B-B14F-4D97-AF65-F5344CB8AC3E}">
        <p14:creationId xmlns:p14="http://schemas.microsoft.com/office/powerpoint/2010/main" val="2887153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LucidaGrande" charset="0"/>
        <a:buChar char="■"/>
        <a:defRPr sz="1600" b="1"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LucidaGrande" charset="0"/>
        <a:buChar char="•"/>
        <a:defRPr sz="1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LucidaGrande" charset="0"/>
        <a:buChar char="◦"/>
        <a:defRPr sz="1200" i="1"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a:buChar char="•"/>
        <a:defRPr sz="1200" i="1" u="sng"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LucidaGrande" charset="0"/>
        <a:buChar char="◆"/>
        <a:defRPr sz="1200" i="1" u="sng"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矩形 7"/>
          <p:cNvSpPr/>
          <p:nvPr userDrawn="1"/>
        </p:nvSpPr>
        <p:spPr>
          <a:xfrm>
            <a:off x="349857" y="811032"/>
            <a:ext cx="8794143" cy="6046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t</a:t>
            </a:r>
            <a:endParaRPr kumimoji="1" lang="zh-CN" altLang="en-US" dirty="0"/>
          </a:p>
        </p:txBody>
      </p:sp>
      <p:sp>
        <p:nvSpPr>
          <p:cNvPr id="9" name="文本框 8"/>
          <p:cNvSpPr txBox="1"/>
          <p:nvPr userDrawn="1"/>
        </p:nvSpPr>
        <p:spPr>
          <a:xfrm>
            <a:off x="6011186" y="298289"/>
            <a:ext cx="2846567" cy="430887"/>
          </a:xfrm>
          <a:prstGeom prst="rect">
            <a:avLst/>
          </a:prstGeom>
          <a:noFill/>
        </p:spPr>
        <p:txBody>
          <a:bodyPr wrap="square" rtlCol="0">
            <a:spAutoFit/>
          </a:bodyPr>
          <a:lstStyle/>
          <a:p>
            <a:pPr algn="r"/>
            <a:r>
              <a:rPr kumimoji="1" lang="en-US" altLang="zh-CN" sz="2200" dirty="0">
                <a:solidFill>
                  <a:schemeClr val="bg1"/>
                </a:solidFill>
                <a:latin typeface="Eras Bold ITC" charset="0"/>
                <a:ea typeface="Eras Bold ITC" charset="0"/>
                <a:cs typeface="Eras Bold ITC" charset="0"/>
              </a:rPr>
              <a:t>AmCham China</a:t>
            </a:r>
            <a:endParaRPr kumimoji="1" lang="zh-CN" altLang="en-US" sz="2200" dirty="0">
              <a:solidFill>
                <a:schemeClr val="bg1"/>
              </a:solidFill>
              <a:latin typeface="Eras Bold ITC" charset="0"/>
              <a:ea typeface="Eras Bold ITC" charset="0"/>
              <a:cs typeface="Eras Bold ITC" charset="0"/>
            </a:endParaRPr>
          </a:p>
        </p:txBody>
      </p:sp>
      <p:sp>
        <p:nvSpPr>
          <p:cNvPr id="10" name="文本框 9"/>
          <p:cNvSpPr txBox="1"/>
          <p:nvPr userDrawn="1"/>
        </p:nvSpPr>
        <p:spPr>
          <a:xfrm rot="5400000">
            <a:off x="-1598409" y="4417660"/>
            <a:ext cx="3578480" cy="215444"/>
          </a:xfrm>
          <a:prstGeom prst="rect">
            <a:avLst/>
          </a:prstGeom>
          <a:noFill/>
        </p:spPr>
        <p:txBody>
          <a:bodyPr wrap="square" rtlCol="0">
            <a:spAutoFit/>
          </a:bodyPr>
          <a:lstStyle/>
          <a:p>
            <a:pPr algn="r"/>
            <a:r>
              <a:rPr kumimoji="1" lang="en-US" altLang="zh-CN" sz="800" dirty="0">
                <a:solidFill>
                  <a:schemeClr val="bg1"/>
                </a:solidFill>
                <a:latin typeface="Arial" charset="0"/>
                <a:ea typeface="Arial" charset="0"/>
                <a:cs typeface="Arial" charset="0"/>
              </a:rPr>
              <a:t>The American Chamber of Commerce in the People’s Republic</a:t>
            </a:r>
            <a:r>
              <a:rPr kumimoji="1" lang="en-US" altLang="zh-CN" sz="800" baseline="0" dirty="0">
                <a:solidFill>
                  <a:schemeClr val="bg1"/>
                </a:solidFill>
                <a:latin typeface="Arial" charset="0"/>
                <a:ea typeface="Arial" charset="0"/>
                <a:cs typeface="Arial" charset="0"/>
              </a:rPr>
              <a:t> of China</a:t>
            </a:r>
            <a:endParaRPr kumimoji="1" lang="zh-CN" altLang="en-US" sz="800" dirty="0">
              <a:solidFill>
                <a:schemeClr val="bg1"/>
              </a:solidFill>
              <a:latin typeface="Arial" charset="0"/>
              <a:ea typeface="Arial" charset="0"/>
              <a:cs typeface="Arial" charset="0"/>
            </a:endParaRPr>
          </a:p>
        </p:txBody>
      </p:sp>
      <p:sp>
        <p:nvSpPr>
          <p:cNvPr id="12" name="标题占位符 11"/>
          <p:cNvSpPr>
            <a:spLocks noGrp="1"/>
          </p:cNvSpPr>
          <p:nvPr>
            <p:ph type="title"/>
          </p:nvPr>
        </p:nvSpPr>
        <p:spPr>
          <a:xfrm>
            <a:off x="713128" y="811031"/>
            <a:ext cx="8067600" cy="1468022"/>
          </a:xfrm>
          <a:prstGeom prst="rect">
            <a:avLst/>
          </a:prstGeom>
        </p:spPr>
        <p:txBody>
          <a:bodyPr vert="horz" lIns="0" tIns="288000" rIns="0" bIns="288000" rtlCol="0" anchor="t" anchorCtr="0">
            <a:spAutoFit/>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16" name="幻灯片编号占位符 15"/>
          <p:cNvSpPr>
            <a:spLocks noGrp="1"/>
          </p:cNvSpPr>
          <p:nvPr>
            <p:ph type="sldNum" sz="quarter" idx="4"/>
          </p:nvPr>
        </p:nvSpPr>
        <p:spPr>
          <a:xfrm>
            <a:off x="0" y="6361281"/>
            <a:ext cx="349200" cy="244800"/>
          </a:xfrm>
          <a:prstGeom prst="rect">
            <a:avLst/>
          </a:prstGeom>
          <a:solidFill>
            <a:srgbClr val="E1E1E1"/>
          </a:solidFill>
        </p:spPr>
        <p:txBody>
          <a:bodyPr vert="horz" lIns="0" tIns="0" rIns="0" bIns="0" rtlCol="0" anchor="ctr"/>
          <a:lstStyle>
            <a:lvl1pPr algn="ctr">
              <a:defRPr sz="1100">
                <a:solidFill>
                  <a:schemeClr val="tx1"/>
                </a:solidFill>
                <a:latin typeface="+mj-lt"/>
              </a:defRPr>
            </a:lvl1pPr>
          </a:lstStyle>
          <a:p>
            <a:fld id="{7C471DDE-AAF7-6541-8FD4-DA9C6D85566F}" type="slidenum">
              <a:rPr kumimoji="1" lang="zh-CN" altLang="en-US" smtClean="0"/>
              <a:pPr/>
              <a:t>‹#›</a:t>
            </a:fld>
            <a:endParaRPr kumimoji="1" lang="zh-CN" altLang="en-US"/>
          </a:p>
        </p:txBody>
      </p:sp>
      <p:sp>
        <p:nvSpPr>
          <p:cNvPr id="17" name="文本占位符 16"/>
          <p:cNvSpPr>
            <a:spLocks noGrp="1"/>
          </p:cNvSpPr>
          <p:nvPr>
            <p:ph type="body" idx="1"/>
          </p:nvPr>
        </p:nvSpPr>
        <p:spPr>
          <a:xfrm>
            <a:off x="716488" y="2279053"/>
            <a:ext cx="8068257" cy="1441420"/>
          </a:xfrm>
          <a:prstGeom prst="rect">
            <a:avLst/>
          </a:prstGeom>
        </p:spPr>
        <p:txBody>
          <a:bodyPr vert="horz" lIns="91440" tIns="36000" rIns="91440" bIns="36000" rtlCol="0">
            <a:spAutoFit/>
          </a:body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bullet</a:t>
            </a:r>
            <a:r>
              <a:rPr kumimoji="1" lang="zh-CN" altLang="en-US" dirty="0"/>
              <a:t> </a:t>
            </a:r>
            <a:r>
              <a:rPr kumimoji="1" lang="en-US" altLang="zh-CN" dirty="0"/>
              <a:t>points</a:t>
            </a:r>
            <a:r>
              <a:rPr kumimoji="1" lang="zh-CN" altLang="en-US" dirty="0"/>
              <a:t> </a:t>
            </a:r>
            <a:r>
              <a:rPr kumimoji="1" lang="en-US" altLang="zh-CN" dirty="0"/>
              <a:t>or</a:t>
            </a:r>
            <a:r>
              <a:rPr kumimoji="1" lang="zh-CN" altLang="en-US" dirty="0"/>
              <a:t> </a:t>
            </a:r>
            <a:r>
              <a:rPr kumimoji="1" lang="en-US" altLang="zh-CN" dirty="0"/>
              <a:t>body</a:t>
            </a:r>
            <a:r>
              <a:rPr kumimoji="1" lang="zh-CN" altLang="en-US" dirty="0"/>
              <a:t> </a:t>
            </a:r>
            <a:r>
              <a:rPr kumimoji="1" lang="en-US" altLang="zh-CN" dirty="0"/>
              <a:t>text</a:t>
            </a:r>
            <a:endParaRPr kumimoji="1" lang="zh-CN" altLang="en-US" dirty="0"/>
          </a:p>
          <a:p>
            <a:pPr lvl="1"/>
            <a:r>
              <a:rPr kumimoji="1" lang="en-US" altLang="zh-CN" dirty="0"/>
              <a:t>Level</a:t>
            </a:r>
            <a:r>
              <a:rPr kumimoji="1" lang="zh-CN" altLang="en-US" dirty="0"/>
              <a:t> </a:t>
            </a:r>
            <a:r>
              <a:rPr kumimoji="1" lang="en-US" altLang="zh-CN" dirty="0"/>
              <a:t>2</a:t>
            </a:r>
            <a:endParaRPr kumimoji="1"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endParaRPr kumimoji="1" lang="zh-CN" altLang="en-US" dirty="0"/>
          </a:p>
        </p:txBody>
      </p:sp>
    </p:spTree>
    <p:extLst>
      <p:ext uri="{BB962C8B-B14F-4D97-AF65-F5344CB8AC3E}">
        <p14:creationId xmlns:p14="http://schemas.microsoft.com/office/powerpoint/2010/main" val="6153063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3" r:id="rId7"/>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600"/>
        </a:spcAft>
        <a:buClrTx/>
        <a:buSzTx/>
        <a:buFont typeface="LucidaGrande" charset="0"/>
        <a:buChar char="■"/>
        <a:tabLst/>
        <a:defRPr sz="1600" kern="1200" baseline="0">
          <a:solidFill>
            <a:schemeClr val="tx1"/>
          </a:solidFill>
          <a:latin typeface="+mn-lt"/>
          <a:ea typeface="+mn-ea"/>
          <a:cs typeface="+mn-cs"/>
        </a:defRPr>
      </a:lvl1pPr>
      <a:lvl2pPr marL="685800" marR="0" indent="-228600" algn="l" defTabSz="914400" rtl="0" eaLnBrk="1" fontAlgn="auto" latinLnBrk="0" hangingPunct="1">
        <a:lnSpc>
          <a:spcPct val="100000"/>
        </a:lnSpc>
        <a:spcBef>
          <a:spcPts val="500"/>
        </a:spcBef>
        <a:spcAft>
          <a:spcPts val="0"/>
        </a:spcAft>
        <a:buClrTx/>
        <a:buSzTx/>
        <a:buFont typeface="LucidaGrande" charset="0"/>
        <a:buChar char="•"/>
        <a:tabLst/>
        <a:defRPr sz="1400" kern="1200">
          <a:solidFill>
            <a:schemeClr val="tx1"/>
          </a:solidFill>
          <a:latin typeface="+mj-lt"/>
          <a:ea typeface="+mn-ea"/>
          <a:cs typeface="+mn-cs"/>
        </a:defRPr>
      </a:lvl2pPr>
      <a:lvl3pPr marL="11430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kern="1200" baseline="0">
          <a:solidFill>
            <a:schemeClr val="tx1"/>
          </a:solidFill>
          <a:latin typeface="+mj-lt"/>
          <a:ea typeface="+mn-ea"/>
          <a:cs typeface="+mn-cs"/>
        </a:defRPr>
      </a:lvl3pPr>
      <a:lvl4pPr marL="16002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200" i="1" u="sng" kern="1200">
          <a:solidFill>
            <a:schemeClr val="tx1"/>
          </a:solidFill>
          <a:latin typeface="+mj-lt"/>
          <a:ea typeface="+mn-ea"/>
          <a:cs typeface="+mn-cs"/>
        </a:defRPr>
      </a:lvl4pPr>
      <a:lvl5pPr marL="20574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u="sng"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文本框 9"/>
          <p:cNvSpPr txBox="1"/>
          <p:nvPr userDrawn="1"/>
        </p:nvSpPr>
        <p:spPr>
          <a:xfrm>
            <a:off x="6011186" y="298289"/>
            <a:ext cx="2846567" cy="430887"/>
          </a:xfrm>
          <a:prstGeom prst="rect">
            <a:avLst/>
          </a:prstGeom>
          <a:noFill/>
        </p:spPr>
        <p:txBody>
          <a:bodyPr wrap="square" rtlCol="0">
            <a:spAutoFit/>
          </a:bodyPr>
          <a:lstStyle/>
          <a:p>
            <a:pPr algn="r"/>
            <a:r>
              <a:rPr kumimoji="1" lang="en-US" altLang="zh-CN" sz="2200" dirty="0">
                <a:solidFill>
                  <a:schemeClr val="bg1"/>
                </a:solidFill>
                <a:latin typeface="Eras Bold ITC" charset="0"/>
                <a:ea typeface="Eras Bold ITC" charset="0"/>
                <a:cs typeface="Eras Bold ITC" charset="0"/>
              </a:rPr>
              <a:t>AmCham China</a:t>
            </a:r>
            <a:endParaRPr kumimoji="1" lang="zh-CN" altLang="en-US" sz="2200" dirty="0">
              <a:solidFill>
                <a:schemeClr val="bg1"/>
              </a:solidFill>
              <a:latin typeface="Eras Bold ITC" charset="0"/>
              <a:ea typeface="Eras Bold ITC" charset="0"/>
              <a:cs typeface="Eras Bold ITC" charset="0"/>
            </a:endParaRPr>
          </a:p>
        </p:txBody>
      </p:sp>
      <p:sp>
        <p:nvSpPr>
          <p:cNvPr id="11" name="文本框 10"/>
          <p:cNvSpPr txBox="1"/>
          <p:nvPr userDrawn="1"/>
        </p:nvSpPr>
        <p:spPr>
          <a:xfrm rot="5400000">
            <a:off x="-1598409" y="4417660"/>
            <a:ext cx="3578480" cy="215444"/>
          </a:xfrm>
          <a:prstGeom prst="rect">
            <a:avLst/>
          </a:prstGeom>
          <a:noFill/>
        </p:spPr>
        <p:txBody>
          <a:bodyPr wrap="square" rtlCol="0">
            <a:spAutoFit/>
          </a:bodyPr>
          <a:lstStyle/>
          <a:p>
            <a:pPr algn="r"/>
            <a:r>
              <a:rPr kumimoji="1" lang="en-US" altLang="zh-CN" sz="800" dirty="0">
                <a:solidFill>
                  <a:schemeClr val="bg1"/>
                </a:solidFill>
                <a:latin typeface="Arial" charset="0"/>
                <a:ea typeface="Arial" charset="0"/>
                <a:cs typeface="Arial" charset="0"/>
              </a:rPr>
              <a:t>The American Chamber of Commerce in the People’s Republic</a:t>
            </a:r>
            <a:r>
              <a:rPr kumimoji="1" lang="en-US" altLang="zh-CN" sz="800" baseline="0" dirty="0">
                <a:solidFill>
                  <a:schemeClr val="bg1"/>
                </a:solidFill>
                <a:latin typeface="Arial" charset="0"/>
                <a:ea typeface="Arial" charset="0"/>
                <a:cs typeface="Arial" charset="0"/>
              </a:rPr>
              <a:t> of China</a:t>
            </a:r>
            <a:endParaRPr kumimoji="1" lang="zh-CN" altLang="en-US" sz="800" dirty="0">
              <a:solidFill>
                <a:schemeClr val="bg1"/>
              </a:solidFill>
              <a:latin typeface="Arial" charset="0"/>
              <a:ea typeface="Arial" charset="0"/>
              <a:cs typeface="Arial" charset="0"/>
            </a:endParaRPr>
          </a:p>
        </p:txBody>
      </p:sp>
      <p:sp>
        <p:nvSpPr>
          <p:cNvPr id="12" name="矩形 11"/>
          <p:cNvSpPr/>
          <p:nvPr userDrawn="1"/>
        </p:nvSpPr>
        <p:spPr>
          <a:xfrm>
            <a:off x="349857" y="811032"/>
            <a:ext cx="8794143" cy="6046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t</a:t>
            </a:r>
            <a:endParaRPr kumimoji="1" lang="zh-CN" altLang="en-US" dirty="0"/>
          </a:p>
        </p:txBody>
      </p:sp>
      <p:sp>
        <p:nvSpPr>
          <p:cNvPr id="14" name="标题占位符 13"/>
          <p:cNvSpPr>
            <a:spLocks noGrp="1"/>
          </p:cNvSpPr>
          <p:nvPr>
            <p:ph type="title"/>
          </p:nvPr>
        </p:nvSpPr>
        <p:spPr>
          <a:xfrm>
            <a:off x="713128" y="811031"/>
            <a:ext cx="8067600" cy="1468022"/>
          </a:xfrm>
          <a:prstGeom prst="rect">
            <a:avLst/>
          </a:prstGeom>
        </p:spPr>
        <p:txBody>
          <a:bodyPr vert="horz" lIns="0" tIns="288000" rIns="0" bIns="288000" rtlCol="0" anchor="t" anchorCtr="0">
            <a:spAutoFit/>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幻灯片编号占位符 3"/>
          <p:cNvSpPr>
            <a:spLocks noGrp="1"/>
          </p:cNvSpPr>
          <p:nvPr>
            <p:ph type="sldNum" sz="quarter" idx="4"/>
          </p:nvPr>
        </p:nvSpPr>
        <p:spPr>
          <a:xfrm>
            <a:off x="0" y="6361281"/>
            <a:ext cx="349200" cy="244800"/>
          </a:xfrm>
          <a:prstGeom prst="rect">
            <a:avLst/>
          </a:prstGeom>
          <a:solidFill>
            <a:srgbClr val="E1E1E1"/>
          </a:solidFill>
        </p:spPr>
        <p:txBody>
          <a:bodyPr vert="horz" lIns="0" tIns="0" rIns="0" bIns="0" rtlCol="0" anchor="ctr">
            <a:noAutofit/>
          </a:bodyPr>
          <a:lstStyle>
            <a:lvl1pPr algn="ctr">
              <a:defRPr sz="1100">
                <a:solidFill>
                  <a:schemeClr val="tx1"/>
                </a:solidFill>
                <a:latin typeface="Corbel" charset="0"/>
                <a:ea typeface="Corbel" charset="0"/>
                <a:cs typeface="Corbel" charset="0"/>
              </a:defRPr>
            </a:lvl1pPr>
          </a:lstStyle>
          <a:p>
            <a:fld id="{CD876C31-4BCF-4C49-B615-AF6A42AD5583}" type="slidenum">
              <a:rPr kumimoji="1" lang="zh-CN" altLang="en-US" smtClean="0"/>
              <a:pPr/>
              <a:t>‹#›</a:t>
            </a:fld>
            <a:endParaRPr kumimoji="1" lang="zh-CN" altLang="en-US"/>
          </a:p>
        </p:txBody>
      </p:sp>
      <p:sp>
        <p:nvSpPr>
          <p:cNvPr id="5" name="文本占位符 4"/>
          <p:cNvSpPr>
            <a:spLocks noGrp="1"/>
          </p:cNvSpPr>
          <p:nvPr>
            <p:ph type="body" idx="1"/>
          </p:nvPr>
        </p:nvSpPr>
        <p:spPr>
          <a:xfrm>
            <a:off x="713128" y="2279053"/>
            <a:ext cx="8067599" cy="1441420"/>
          </a:xfrm>
          <a:prstGeom prst="rect">
            <a:avLst/>
          </a:prstGeom>
        </p:spPr>
        <p:txBody>
          <a:bodyPr vert="horz" wrap="square" lIns="91440" tIns="36000" rIns="91440" bIns="36000" rtlCol="0">
            <a:spAutoFit/>
          </a:body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bullet</a:t>
            </a:r>
            <a:r>
              <a:rPr kumimoji="1" lang="zh-CN" altLang="en-US" dirty="0"/>
              <a:t> </a:t>
            </a:r>
            <a:r>
              <a:rPr kumimoji="1" lang="en-US" altLang="zh-CN" dirty="0"/>
              <a:t>points</a:t>
            </a:r>
            <a:r>
              <a:rPr kumimoji="1" lang="zh-CN" altLang="en-US" dirty="0"/>
              <a:t> </a:t>
            </a:r>
            <a:r>
              <a:rPr kumimoji="1" lang="en-US" altLang="zh-CN" dirty="0"/>
              <a:t>or</a:t>
            </a:r>
            <a:r>
              <a:rPr kumimoji="1" lang="zh-CN" altLang="en-US" dirty="0"/>
              <a:t> </a:t>
            </a:r>
            <a:r>
              <a:rPr kumimoji="1" lang="en-US" altLang="zh-CN" dirty="0"/>
              <a:t>body</a:t>
            </a:r>
            <a:r>
              <a:rPr kumimoji="1" lang="zh-CN" altLang="en-US" dirty="0"/>
              <a:t> </a:t>
            </a:r>
            <a:r>
              <a:rPr kumimoji="1" lang="en-US" altLang="zh-CN" dirty="0"/>
              <a:t>text</a:t>
            </a:r>
            <a:endParaRPr kumimoji="1" lang="zh-CN" altLang="en-US" dirty="0"/>
          </a:p>
          <a:p>
            <a:pPr lvl="1"/>
            <a:r>
              <a:rPr kumimoji="1" lang="en-US" altLang="zh-CN" dirty="0"/>
              <a:t>Level</a:t>
            </a:r>
            <a:r>
              <a:rPr kumimoji="1" lang="zh-CN" altLang="en-US" dirty="0"/>
              <a:t> </a:t>
            </a:r>
            <a:r>
              <a:rPr kumimoji="1" lang="en-US" altLang="zh-CN" dirty="0"/>
              <a:t>2</a:t>
            </a:r>
            <a:endParaRPr kumimoji="1"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endParaRPr kumimoji="1" lang="zh-CN" altLang="en-US" dirty="0"/>
          </a:p>
        </p:txBody>
      </p:sp>
    </p:spTree>
    <p:extLst>
      <p:ext uri="{BB962C8B-B14F-4D97-AF65-F5344CB8AC3E}">
        <p14:creationId xmlns:p14="http://schemas.microsoft.com/office/powerpoint/2010/main" val="14711113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95" r:id="rId6"/>
    <p:sldLayoutId id="2147483679" r:id="rId7"/>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3200" b="1" kern="1200" baseline="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600"/>
        </a:spcAft>
        <a:buClrTx/>
        <a:buSzTx/>
        <a:buFont typeface="LucidaGrande" charset="0"/>
        <a:buChar char="■"/>
        <a:tabLst/>
        <a:defRPr sz="1600" kern="1200" baseline="0">
          <a:solidFill>
            <a:schemeClr val="tx1"/>
          </a:solidFill>
          <a:latin typeface="+mn-lt"/>
          <a:ea typeface="+mn-ea"/>
          <a:cs typeface="+mn-cs"/>
        </a:defRPr>
      </a:lvl1pPr>
      <a:lvl2pPr marL="685800" marR="0" indent="-228600" algn="l" defTabSz="914400" rtl="0" eaLnBrk="1" fontAlgn="auto" latinLnBrk="0" hangingPunct="1">
        <a:lnSpc>
          <a:spcPct val="100000"/>
        </a:lnSpc>
        <a:spcBef>
          <a:spcPts val="500"/>
        </a:spcBef>
        <a:spcAft>
          <a:spcPts val="0"/>
        </a:spcAft>
        <a:buClrTx/>
        <a:buSzTx/>
        <a:buFont typeface="LucidaGrande" charset="0"/>
        <a:buChar char="•"/>
        <a:tabLst/>
        <a:defRPr sz="1400" kern="1200" baseline="0">
          <a:solidFill>
            <a:schemeClr val="tx1"/>
          </a:solidFill>
          <a:latin typeface="+mj-lt"/>
          <a:ea typeface="+mn-ea"/>
          <a:cs typeface="+mn-cs"/>
        </a:defRPr>
      </a:lvl2pPr>
      <a:lvl3pPr marL="11430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kern="1200">
          <a:solidFill>
            <a:schemeClr val="tx1"/>
          </a:solidFill>
          <a:latin typeface="+mj-lt"/>
          <a:ea typeface="+mn-ea"/>
          <a:cs typeface="+mn-cs"/>
        </a:defRPr>
      </a:lvl3pPr>
      <a:lvl4pPr marL="16002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200" i="1" u="sng" kern="1200">
          <a:solidFill>
            <a:schemeClr val="tx1"/>
          </a:solidFill>
          <a:latin typeface="+mj-lt"/>
          <a:ea typeface="+mn-ea"/>
          <a:cs typeface="+mn-cs"/>
        </a:defRPr>
      </a:lvl4pPr>
      <a:lvl5pPr marL="20574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u="sng"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9">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文本框 8"/>
          <p:cNvSpPr txBox="1"/>
          <p:nvPr userDrawn="1"/>
        </p:nvSpPr>
        <p:spPr>
          <a:xfrm>
            <a:off x="6011186" y="298289"/>
            <a:ext cx="2846567" cy="430887"/>
          </a:xfrm>
          <a:prstGeom prst="rect">
            <a:avLst/>
          </a:prstGeom>
          <a:noFill/>
        </p:spPr>
        <p:txBody>
          <a:bodyPr wrap="square" rtlCol="0">
            <a:spAutoFit/>
          </a:bodyPr>
          <a:lstStyle/>
          <a:p>
            <a:pPr algn="r"/>
            <a:r>
              <a:rPr kumimoji="1" lang="en-US" altLang="zh-CN" sz="2200" dirty="0">
                <a:solidFill>
                  <a:schemeClr val="accent3"/>
                </a:solidFill>
                <a:latin typeface="Eras Bold ITC" charset="0"/>
                <a:ea typeface="Eras Bold ITC" charset="0"/>
                <a:cs typeface="Eras Bold ITC" charset="0"/>
              </a:rPr>
              <a:t>AmCham</a:t>
            </a:r>
            <a:r>
              <a:rPr kumimoji="1" lang="en-US" altLang="zh-CN" sz="2200" dirty="0">
                <a:solidFill>
                  <a:schemeClr val="bg1"/>
                </a:solidFill>
                <a:latin typeface="Eras Bold ITC" charset="0"/>
                <a:ea typeface="Eras Bold ITC" charset="0"/>
                <a:cs typeface="Eras Bold ITC" charset="0"/>
              </a:rPr>
              <a:t> </a:t>
            </a:r>
            <a:r>
              <a:rPr kumimoji="1" lang="en-US" altLang="zh-CN" sz="2200" dirty="0">
                <a:solidFill>
                  <a:schemeClr val="accent2"/>
                </a:solidFill>
                <a:latin typeface="Eras Bold ITC" charset="0"/>
                <a:ea typeface="Eras Bold ITC" charset="0"/>
                <a:cs typeface="Eras Bold ITC" charset="0"/>
              </a:rPr>
              <a:t>China</a:t>
            </a:r>
            <a:endParaRPr kumimoji="1" lang="zh-CN" altLang="en-US" sz="2200" dirty="0">
              <a:solidFill>
                <a:schemeClr val="accent2"/>
              </a:solidFill>
              <a:latin typeface="Eras Bold ITC" charset="0"/>
              <a:ea typeface="Eras Bold ITC" charset="0"/>
              <a:cs typeface="Eras Bold ITC" charset="0"/>
            </a:endParaRPr>
          </a:p>
        </p:txBody>
      </p:sp>
      <p:sp>
        <p:nvSpPr>
          <p:cNvPr id="10" name="文本框 9"/>
          <p:cNvSpPr txBox="1"/>
          <p:nvPr userDrawn="1"/>
        </p:nvSpPr>
        <p:spPr>
          <a:xfrm rot="5400000">
            <a:off x="-1598409" y="4417660"/>
            <a:ext cx="3578480" cy="215444"/>
          </a:xfrm>
          <a:prstGeom prst="rect">
            <a:avLst/>
          </a:prstGeom>
          <a:noFill/>
        </p:spPr>
        <p:txBody>
          <a:bodyPr wrap="square" rtlCol="0">
            <a:spAutoFit/>
          </a:bodyPr>
          <a:lstStyle/>
          <a:p>
            <a:pPr algn="r"/>
            <a:r>
              <a:rPr kumimoji="1" lang="en-US" altLang="zh-CN" sz="800" dirty="0">
                <a:solidFill>
                  <a:schemeClr val="tx1">
                    <a:lumMod val="90000"/>
                    <a:lumOff val="10000"/>
                  </a:schemeClr>
                </a:solidFill>
                <a:latin typeface="Arial" charset="0"/>
                <a:ea typeface="Arial" charset="0"/>
                <a:cs typeface="Arial" charset="0"/>
              </a:rPr>
              <a:t>The American Chamber of Commerce in the People’s Republic</a:t>
            </a:r>
            <a:r>
              <a:rPr kumimoji="1" lang="en-US" altLang="zh-CN" sz="800" baseline="0" dirty="0">
                <a:solidFill>
                  <a:schemeClr val="tx1">
                    <a:lumMod val="90000"/>
                    <a:lumOff val="10000"/>
                  </a:schemeClr>
                </a:solidFill>
                <a:latin typeface="Arial" charset="0"/>
                <a:ea typeface="Arial" charset="0"/>
                <a:cs typeface="Arial" charset="0"/>
              </a:rPr>
              <a:t> of China</a:t>
            </a:r>
            <a:endParaRPr kumimoji="1" lang="zh-CN" altLang="en-US" sz="800" dirty="0">
              <a:solidFill>
                <a:schemeClr val="tx1">
                  <a:lumMod val="90000"/>
                  <a:lumOff val="10000"/>
                </a:schemeClr>
              </a:solidFill>
              <a:latin typeface="Arial" charset="0"/>
              <a:ea typeface="Arial" charset="0"/>
              <a:cs typeface="Arial" charset="0"/>
            </a:endParaRPr>
          </a:p>
        </p:txBody>
      </p:sp>
      <p:sp>
        <p:nvSpPr>
          <p:cNvPr id="11" name="矩形 10"/>
          <p:cNvSpPr/>
          <p:nvPr userDrawn="1"/>
        </p:nvSpPr>
        <p:spPr>
          <a:xfrm>
            <a:off x="349857" y="811032"/>
            <a:ext cx="8794143" cy="6046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a:t>t</a:t>
            </a:r>
            <a:endParaRPr kumimoji="1" lang="zh-CN" altLang="en-US" dirty="0"/>
          </a:p>
        </p:txBody>
      </p:sp>
      <p:sp>
        <p:nvSpPr>
          <p:cNvPr id="2" name="标题占位符 1"/>
          <p:cNvSpPr>
            <a:spLocks noGrp="1"/>
          </p:cNvSpPr>
          <p:nvPr>
            <p:ph type="title"/>
          </p:nvPr>
        </p:nvSpPr>
        <p:spPr>
          <a:xfrm>
            <a:off x="713128" y="811031"/>
            <a:ext cx="8067600" cy="1468022"/>
          </a:xfrm>
          <a:prstGeom prst="rect">
            <a:avLst/>
          </a:prstGeom>
        </p:spPr>
        <p:txBody>
          <a:bodyPr vert="horz" lIns="0" tIns="288000" rIns="0" bIns="288000" rtlCol="0" anchor="t" anchorCtr="0">
            <a:spAutoFit/>
          </a:bodyPr>
          <a:lstStyle/>
          <a:p>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the</a:t>
            </a:r>
            <a:r>
              <a:rPr kumimoji="1" lang="zh-CN" altLang="en-US" dirty="0"/>
              <a:t> </a:t>
            </a:r>
            <a:r>
              <a:rPr kumimoji="1" lang="en-US" altLang="zh-CN" dirty="0"/>
              <a:t>slide</a:t>
            </a:r>
            <a:r>
              <a:rPr kumimoji="1" lang="zh-CN" altLang="en-US" dirty="0"/>
              <a:t> </a:t>
            </a:r>
            <a:r>
              <a:rPr kumimoji="1" lang="en-US" altLang="zh-CN" dirty="0"/>
              <a:t>title,</a:t>
            </a:r>
            <a:r>
              <a:rPr kumimoji="1" lang="zh-CN" altLang="en-US" dirty="0"/>
              <a:t> </a:t>
            </a:r>
            <a:r>
              <a:rPr kumimoji="1" lang="en-US" altLang="zh-CN" dirty="0"/>
              <a:t>and</a:t>
            </a:r>
            <a:r>
              <a:rPr kumimoji="1" lang="zh-CN" altLang="en-US" dirty="0"/>
              <a:t> </a:t>
            </a:r>
            <a:r>
              <a:rPr kumimoji="1" lang="en-US" altLang="zh-CN" dirty="0"/>
              <a:t>please</a:t>
            </a:r>
            <a:r>
              <a:rPr kumimoji="1" lang="zh-CN" altLang="en-US" dirty="0"/>
              <a:t> </a:t>
            </a:r>
            <a:r>
              <a:rPr kumimoji="1" lang="en-US" altLang="zh-CN" dirty="0"/>
              <a:t>keep</a:t>
            </a:r>
            <a:r>
              <a:rPr kumimoji="1" lang="zh-CN" altLang="en-US" dirty="0"/>
              <a:t> </a:t>
            </a:r>
            <a:r>
              <a:rPr kumimoji="1" lang="en-US" altLang="zh-CN" dirty="0"/>
              <a:t>it</a:t>
            </a:r>
            <a:r>
              <a:rPr kumimoji="1" lang="zh-CN" altLang="en-US" dirty="0"/>
              <a:t> </a:t>
            </a:r>
            <a:r>
              <a:rPr kumimoji="1" lang="en-US" altLang="zh-CN" dirty="0"/>
              <a:t>short</a:t>
            </a:r>
            <a:endParaRPr kumimoji="1" lang="zh-CN" altLang="en-US" dirty="0"/>
          </a:p>
        </p:txBody>
      </p:sp>
      <p:sp>
        <p:nvSpPr>
          <p:cNvPr id="4" name="文本占位符 3"/>
          <p:cNvSpPr>
            <a:spLocks noGrp="1"/>
          </p:cNvSpPr>
          <p:nvPr>
            <p:ph type="body" idx="1"/>
          </p:nvPr>
        </p:nvSpPr>
        <p:spPr>
          <a:xfrm>
            <a:off x="713128" y="2279053"/>
            <a:ext cx="8067599" cy="1441420"/>
          </a:xfrm>
          <a:prstGeom prst="rect">
            <a:avLst/>
          </a:prstGeom>
        </p:spPr>
        <p:txBody>
          <a:bodyPr vert="horz" lIns="91440" tIns="36000" rIns="91440" bIns="36000" rtlCol="0">
            <a:spAutoFit/>
          </a:bodyPr>
          <a:lstStyle/>
          <a:p>
            <a:pPr lvl="0"/>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bullet</a:t>
            </a:r>
            <a:r>
              <a:rPr kumimoji="1" lang="zh-CN" altLang="en-US" dirty="0"/>
              <a:t> </a:t>
            </a:r>
            <a:r>
              <a:rPr kumimoji="1" lang="en-US" altLang="zh-CN" dirty="0"/>
              <a:t>points</a:t>
            </a:r>
            <a:r>
              <a:rPr kumimoji="1" lang="zh-CN" altLang="en-US" dirty="0"/>
              <a:t> </a:t>
            </a:r>
            <a:r>
              <a:rPr kumimoji="1" lang="en-US" altLang="zh-CN" dirty="0"/>
              <a:t>or</a:t>
            </a:r>
            <a:r>
              <a:rPr kumimoji="1" lang="zh-CN" altLang="en-US" dirty="0"/>
              <a:t> </a:t>
            </a:r>
            <a:r>
              <a:rPr kumimoji="1" lang="en-US" altLang="zh-CN" dirty="0"/>
              <a:t>body</a:t>
            </a:r>
            <a:r>
              <a:rPr kumimoji="1" lang="zh-CN" altLang="en-US" dirty="0"/>
              <a:t> </a:t>
            </a:r>
            <a:r>
              <a:rPr kumimoji="1" lang="en-US" altLang="zh-CN" dirty="0"/>
              <a:t>text</a:t>
            </a:r>
            <a:r>
              <a:rPr kumimoji="1" lang="zh-CN" altLang="en-US" dirty="0"/>
              <a:t> </a:t>
            </a:r>
          </a:p>
          <a:p>
            <a:pPr lvl="1"/>
            <a:r>
              <a:rPr kumimoji="1" lang="en-US" altLang="zh-CN" dirty="0"/>
              <a:t>Level</a:t>
            </a:r>
            <a:r>
              <a:rPr kumimoji="1" lang="zh-CN" altLang="en-US" dirty="0"/>
              <a:t> </a:t>
            </a:r>
            <a:r>
              <a:rPr kumimoji="1" lang="en-US" altLang="zh-CN" dirty="0"/>
              <a:t>2</a:t>
            </a:r>
            <a:endParaRPr kumimoji="1" lang="zh-CN" altLang="en-US" dirty="0"/>
          </a:p>
          <a:p>
            <a:pPr lvl="2"/>
            <a:r>
              <a:rPr kumimoji="1" lang="en-US" altLang="zh-CN" dirty="0"/>
              <a:t>Level</a:t>
            </a:r>
            <a:r>
              <a:rPr kumimoji="1" lang="zh-CN" altLang="en-US" dirty="0"/>
              <a:t> </a:t>
            </a:r>
            <a:r>
              <a:rPr kumimoji="1" lang="en-US" altLang="zh-CN" dirty="0"/>
              <a:t>3</a:t>
            </a:r>
            <a:endParaRPr kumimoji="1" lang="zh-CN" altLang="en-US" dirty="0"/>
          </a:p>
          <a:p>
            <a:pPr lvl="3"/>
            <a:r>
              <a:rPr kumimoji="1" lang="en-US" altLang="zh-CN" dirty="0"/>
              <a:t>Level</a:t>
            </a:r>
            <a:r>
              <a:rPr kumimoji="1" lang="zh-CN" altLang="en-US" dirty="0"/>
              <a:t> </a:t>
            </a:r>
            <a:r>
              <a:rPr kumimoji="1" lang="en-US" altLang="zh-CN" dirty="0"/>
              <a:t>4</a:t>
            </a:r>
            <a:endParaRPr kumimoji="1" lang="zh-CN" altLang="en-US" dirty="0"/>
          </a:p>
          <a:p>
            <a:pPr lvl="4"/>
            <a:r>
              <a:rPr kumimoji="1" lang="en-US" altLang="zh-CN" dirty="0"/>
              <a:t>Level</a:t>
            </a:r>
            <a:r>
              <a:rPr kumimoji="1" lang="zh-CN" altLang="en-US" dirty="0"/>
              <a:t> </a:t>
            </a:r>
            <a:r>
              <a:rPr kumimoji="1" lang="en-US" altLang="zh-CN" dirty="0"/>
              <a:t>5</a:t>
            </a:r>
            <a:endParaRPr kumimoji="1" lang="zh-CN" altLang="en-US" dirty="0"/>
          </a:p>
        </p:txBody>
      </p:sp>
      <p:sp>
        <p:nvSpPr>
          <p:cNvPr id="5" name="幻灯片编号占位符 4"/>
          <p:cNvSpPr>
            <a:spLocks noGrp="1"/>
          </p:cNvSpPr>
          <p:nvPr>
            <p:ph type="sldNum" sz="quarter" idx="4"/>
          </p:nvPr>
        </p:nvSpPr>
        <p:spPr>
          <a:xfrm>
            <a:off x="0" y="6361281"/>
            <a:ext cx="349200" cy="244800"/>
          </a:xfrm>
          <a:prstGeom prst="rect">
            <a:avLst/>
          </a:prstGeom>
          <a:solidFill>
            <a:schemeClr val="tx1"/>
          </a:solidFill>
        </p:spPr>
        <p:txBody>
          <a:bodyPr vert="horz" lIns="0" tIns="0" rIns="0" bIns="0" rtlCol="0" anchor="ctr"/>
          <a:lstStyle>
            <a:lvl1pPr algn="ctr">
              <a:defRPr sz="1100">
                <a:solidFill>
                  <a:schemeClr val="bg1"/>
                </a:solidFill>
                <a:latin typeface="+mj-lt"/>
              </a:defRPr>
            </a:lvl1pPr>
          </a:lstStyle>
          <a:p>
            <a:fld id="{01CD643F-B467-C848-97A6-B12524D4B4AE}" type="slidenum">
              <a:rPr kumimoji="1" lang="zh-CN" altLang="en-US" smtClean="0"/>
              <a:pPr/>
              <a:t>‹#›</a:t>
            </a:fld>
            <a:endParaRPr kumimoji="1" lang="zh-CN" altLang="en-US"/>
          </a:p>
        </p:txBody>
      </p:sp>
    </p:spTree>
    <p:extLst>
      <p:ext uri="{BB962C8B-B14F-4D97-AF65-F5344CB8AC3E}">
        <p14:creationId xmlns:p14="http://schemas.microsoft.com/office/powerpoint/2010/main" val="1939255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6" r:id="rId6"/>
    <p:sldLayoutId id="2147483686" r:id="rId7"/>
  </p:sldLayoutIdLst>
  <p:hf hdr="0" ftr="0" dt="0"/>
  <p:txStyles>
    <p:titleStyle>
      <a:lvl1pPr algn="l" defTabSz="914400" rtl="0" eaLnBrk="1" latinLnBrk="0" hangingPunct="1">
        <a:lnSpc>
          <a:spcPct val="90000"/>
        </a:lnSpc>
        <a:spcBef>
          <a:spcPct val="0"/>
        </a:spcBef>
        <a:buNone/>
        <a:defRPr sz="3200" b="1" kern="1200" baseline="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600"/>
        </a:spcAft>
        <a:buClrTx/>
        <a:buSzTx/>
        <a:buFont typeface="LucidaGrande" charset="0"/>
        <a:buChar char="■"/>
        <a:tabLst/>
        <a:defRPr sz="1600" kern="1200" baseline="0">
          <a:solidFill>
            <a:schemeClr val="tx1"/>
          </a:solidFill>
          <a:latin typeface="+mn-lt"/>
          <a:ea typeface="+mn-ea"/>
          <a:cs typeface="+mn-cs"/>
        </a:defRPr>
      </a:lvl1pPr>
      <a:lvl2pPr marL="685800" marR="0" indent="-228600" algn="l" defTabSz="914400" rtl="0" eaLnBrk="1" fontAlgn="auto" latinLnBrk="0" hangingPunct="1">
        <a:lnSpc>
          <a:spcPct val="100000"/>
        </a:lnSpc>
        <a:spcBef>
          <a:spcPts val="500"/>
        </a:spcBef>
        <a:spcAft>
          <a:spcPts val="0"/>
        </a:spcAft>
        <a:buClrTx/>
        <a:buSzTx/>
        <a:buFont typeface="LucidaGrande" charset="0"/>
        <a:buChar char="•"/>
        <a:tabLst/>
        <a:defRPr sz="1400" kern="1200">
          <a:solidFill>
            <a:schemeClr val="tx1"/>
          </a:solidFill>
          <a:latin typeface="+mj-lt"/>
          <a:ea typeface="+mn-ea"/>
          <a:cs typeface="+mn-cs"/>
        </a:defRPr>
      </a:lvl2pPr>
      <a:lvl3pPr marL="11430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kern="1200">
          <a:solidFill>
            <a:schemeClr val="tx1"/>
          </a:solidFill>
          <a:latin typeface="+mj-lt"/>
          <a:ea typeface="+mn-ea"/>
          <a:cs typeface="+mn-cs"/>
        </a:defRPr>
      </a:lvl3pPr>
      <a:lvl4pPr marL="16002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200" i="1" u="sng" kern="1200">
          <a:solidFill>
            <a:schemeClr val="tx1"/>
          </a:solidFill>
          <a:latin typeface="+mj-lt"/>
          <a:ea typeface="+mn-ea"/>
          <a:cs typeface="+mn-cs"/>
        </a:defRPr>
      </a:lvl4pPr>
      <a:lvl5pPr marL="2057400" marR="0" indent="-228600" algn="l" defTabSz="914400" rtl="0" eaLnBrk="1" fontAlgn="auto" latinLnBrk="0" hangingPunct="1">
        <a:lnSpc>
          <a:spcPct val="100000"/>
        </a:lnSpc>
        <a:spcBef>
          <a:spcPts val="500"/>
        </a:spcBef>
        <a:spcAft>
          <a:spcPts val="0"/>
        </a:spcAft>
        <a:buClrTx/>
        <a:buSzTx/>
        <a:buFont typeface="LucidaGrande" charset="0"/>
        <a:buChar char="◆"/>
        <a:tabLst/>
        <a:defRPr sz="1200" i="1" u="sng"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25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890" y="0"/>
            <a:ext cx="7852473" cy="1094073"/>
          </a:xfrm>
        </p:spPr>
        <p:txBody>
          <a:bodyPr/>
          <a:lstStyle/>
          <a:p>
            <a:r>
              <a:rPr lang="en-US" sz="3600" dirty="0">
                <a:solidFill>
                  <a:schemeClr val="bg1"/>
                </a:solidFill>
              </a:rPr>
              <a:t>2016 Cybersecurity Law</a:t>
            </a:r>
          </a:p>
        </p:txBody>
      </p:sp>
      <p:sp>
        <p:nvSpPr>
          <p:cNvPr id="4" name="Slide Number Placeholder 3"/>
          <p:cNvSpPr>
            <a:spLocks noGrp="1"/>
          </p:cNvSpPr>
          <p:nvPr>
            <p:ph type="sldNum" sz="quarter" idx="11"/>
          </p:nvPr>
        </p:nvSpPr>
        <p:spPr/>
        <p:txBody>
          <a:bodyPr/>
          <a:lstStyle/>
          <a:p>
            <a:fld id="{7C471DDE-AAF7-6541-8FD4-DA9C6D85566F}" type="slidenum">
              <a:rPr kumimoji="1" lang="zh-CN" altLang="en-US" smtClean="0"/>
              <a:pPr/>
              <a:t>2</a:t>
            </a:fld>
            <a:endParaRPr kumimoji="1" lang="zh-CN" altLang="en-US"/>
          </a:p>
        </p:txBody>
      </p:sp>
      <p:graphicFrame>
        <p:nvGraphicFramePr>
          <p:cNvPr id="5" name="Table 4"/>
          <p:cNvGraphicFramePr>
            <a:graphicFrameLocks noGrp="1"/>
          </p:cNvGraphicFramePr>
          <p:nvPr>
            <p:extLst>
              <p:ext uri="{D42A27DB-BD31-4B8C-83A1-F6EECF244321}">
                <p14:modId xmlns:p14="http://schemas.microsoft.com/office/powerpoint/2010/main" val="4061072200"/>
              </p:ext>
            </p:extLst>
          </p:nvPr>
        </p:nvGraphicFramePr>
        <p:xfrm>
          <a:off x="581890" y="937869"/>
          <a:ext cx="8368147" cy="5545812"/>
        </p:xfrm>
        <a:graphic>
          <a:graphicData uri="http://schemas.openxmlformats.org/drawingml/2006/table">
            <a:tbl>
              <a:tblPr firstRow="1" bandRow="1">
                <a:tableStyleId>{5C22544A-7EE6-4342-B048-85BDC9FD1C3A}</a:tableStyleId>
              </a:tblPr>
              <a:tblGrid>
                <a:gridCol w="7082843">
                  <a:extLst>
                    <a:ext uri="{9D8B030D-6E8A-4147-A177-3AD203B41FA5}">
                      <a16:colId xmlns:a16="http://schemas.microsoft.com/office/drawing/2014/main" xmlns="" val="20000"/>
                    </a:ext>
                  </a:extLst>
                </a:gridCol>
                <a:gridCol w="1285304">
                  <a:extLst>
                    <a:ext uri="{9D8B030D-6E8A-4147-A177-3AD203B41FA5}">
                      <a16:colId xmlns:a16="http://schemas.microsoft.com/office/drawing/2014/main" xmlns="" val="20001"/>
                    </a:ext>
                  </a:extLst>
                </a:gridCol>
              </a:tblGrid>
              <a:tr h="655593">
                <a:tc gridSpan="2">
                  <a:txBody>
                    <a:bodyPr/>
                    <a:lstStyle/>
                    <a:p>
                      <a:pPr algn="ctr"/>
                      <a:r>
                        <a:rPr lang="en-US" sz="2400" dirty="0"/>
                        <a:t>If any one of these describes</a:t>
                      </a:r>
                      <a:r>
                        <a:rPr lang="en-US" sz="2400" baseline="0" dirty="0"/>
                        <a:t> your company </a:t>
                      </a:r>
                    </a:p>
                    <a:p>
                      <a:pPr algn="ctr"/>
                      <a:r>
                        <a:rPr lang="en-US" sz="2400" dirty="0"/>
                        <a:t>the</a:t>
                      </a:r>
                      <a:r>
                        <a:rPr lang="en-US" sz="2400" baseline="0" dirty="0"/>
                        <a:t> Cybersecurity Law applies to you:</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xmlns="" val="10000"/>
                  </a:ext>
                </a:extLst>
              </a:tr>
              <a:tr h="900549">
                <a:tc>
                  <a:txBody>
                    <a:bodyPr/>
                    <a:lstStyle/>
                    <a:p>
                      <a:r>
                        <a:rPr lang="en-US" dirty="0"/>
                        <a:t>My company has a website</a:t>
                      </a:r>
                      <a:r>
                        <a:rPr lang="en-US" baseline="0" dirty="0"/>
                        <a:t> that customers can access in China.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11187">
                <a:tc>
                  <a:txBody>
                    <a:bodyPr/>
                    <a:lstStyle/>
                    <a:p>
                      <a:r>
                        <a:rPr lang="en-US" dirty="0"/>
                        <a:t>My company</a:t>
                      </a:r>
                      <a:r>
                        <a:rPr lang="en-US" baseline="0" dirty="0"/>
                        <a:t> stores personal information (names, addresses, telephone numbers, birthdates, geographic location, or other identifying information), on anybody who is a Chinese citizen.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55558">
                <a:tc>
                  <a:txBody>
                    <a:bodyPr/>
                    <a:lstStyle/>
                    <a:p>
                      <a:r>
                        <a:rPr lang="en-US" dirty="0"/>
                        <a:t>We have used customer data to improve our user experience</a:t>
                      </a:r>
                      <a:r>
                        <a:rPr lang="en-US" baseline="0" dirty="0"/>
                        <a:t> or to measure the success of marketing campaigns.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55558">
                <a:tc>
                  <a:txBody>
                    <a:bodyPr/>
                    <a:lstStyle/>
                    <a:p>
                      <a:r>
                        <a:rPr lang="en-US" dirty="0"/>
                        <a:t>My company provides network</a:t>
                      </a:r>
                      <a:r>
                        <a:rPr lang="en-US" baseline="0" dirty="0"/>
                        <a:t> services or conducts some transactions online.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 name="TextBox 1"/>
          <p:cNvSpPr txBox="1"/>
          <p:nvPr/>
        </p:nvSpPr>
        <p:spPr>
          <a:xfrm>
            <a:off x="581889" y="6521814"/>
            <a:ext cx="8368147" cy="338554"/>
          </a:xfrm>
          <a:prstGeom prst="rect">
            <a:avLst/>
          </a:prstGeom>
          <a:noFill/>
        </p:spPr>
        <p:txBody>
          <a:bodyPr wrap="square" rtlCol="0">
            <a:spAutoFit/>
          </a:bodyPr>
          <a:lstStyle/>
          <a:p>
            <a:pPr algn="ctr"/>
            <a:r>
              <a:rPr lang="en-US" sz="1600" i="1" dirty="0"/>
              <a:t>Read the ‘Notes’ section of this slide for more information.</a:t>
            </a:r>
          </a:p>
        </p:txBody>
      </p:sp>
    </p:spTree>
    <p:extLst>
      <p:ext uri="{BB962C8B-B14F-4D97-AF65-F5344CB8AC3E}">
        <p14:creationId xmlns:p14="http://schemas.microsoft.com/office/powerpoint/2010/main" val="11464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037134"/>
            <a:ext cx="8588188" cy="5469052"/>
          </a:xfrm>
        </p:spPr>
        <p:txBody>
          <a:bodyPr/>
          <a:lstStyle/>
          <a:p>
            <a:pPr marL="0" indent="0">
              <a:buNone/>
            </a:pPr>
            <a:r>
              <a:rPr lang="en-US" sz="1800" b="1" u="sng" dirty="0"/>
              <a:t>User Protection</a:t>
            </a:r>
            <a:r>
              <a:rPr lang="en-US" b="1" dirty="0"/>
              <a:t>: </a:t>
            </a:r>
            <a:r>
              <a:rPr lang="en-US" dirty="0"/>
              <a:t>Your company is required to protect individual information from compromise by establishing “user information protection systems.”</a:t>
            </a:r>
          </a:p>
          <a:p>
            <a:pPr marL="0" indent="0">
              <a:buNone/>
            </a:pPr>
            <a:r>
              <a:rPr lang="en-US" sz="1800" b="1" u="sng" dirty="0"/>
              <a:t>Cybersecurity Responsibility</a:t>
            </a:r>
            <a:r>
              <a:rPr lang="en-US" b="1" dirty="0"/>
              <a:t>: </a:t>
            </a:r>
            <a:r>
              <a:rPr lang="en-US" dirty="0"/>
              <a:t>Companies that retain personal information must also maintain a a plan to react to threats and have a designated person responsible for cybersecurity. </a:t>
            </a:r>
          </a:p>
          <a:p>
            <a:pPr marL="0" indent="0">
              <a:buNone/>
            </a:pPr>
            <a:r>
              <a:rPr lang="en-US" sz="1800" b="1" u="sng" dirty="0"/>
              <a:t>Information Storage</a:t>
            </a:r>
            <a:r>
              <a:rPr lang="en-US" b="1" dirty="0"/>
              <a:t>:</a:t>
            </a:r>
            <a:r>
              <a:rPr lang="en-US" dirty="0"/>
              <a:t> You must ensure that individuals using your services are informed of how their personal data will be collected and used, and must obtain user consent. </a:t>
            </a:r>
          </a:p>
          <a:p>
            <a:pPr marL="0" indent="0">
              <a:buNone/>
            </a:pPr>
            <a:r>
              <a:rPr lang="en-US" sz="1800" b="1" u="sng" dirty="0"/>
              <a:t>User Rights</a:t>
            </a:r>
            <a:r>
              <a:rPr lang="en-US" b="1" dirty="0"/>
              <a:t>: </a:t>
            </a:r>
            <a:r>
              <a:rPr lang="en-US" dirty="0"/>
              <a:t>You must provide users the ability to correct or delete the information collected about them, and the means to withdraw their consent or cancel their account.</a:t>
            </a:r>
          </a:p>
          <a:p>
            <a:pPr marL="0" indent="0">
              <a:buNone/>
            </a:pPr>
            <a:r>
              <a:rPr lang="en-US" sz="1800" b="1" u="sng" dirty="0"/>
              <a:t>Information Control</a:t>
            </a:r>
            <a:r>
              <a:rPr lang="en-US" b="1" dirty="0"/>
              <a:t>:</a:t>
            </a:r>
            <a:r>
              <a:rPr lang="en-US" dirty="0"/>
              <a:t> Your company must only collect information for a specific purpose and must delete the information after it has been used for that purpose. You  cannot sell the information, and must ensure its accuracy. </a:t>
            </a:r>
            <a:r>
              <a:rPr lang="en-US" i="1" dirty="0"/>
              <a:t>Data controllers are liable for any information they collect, regardless of how it is collected</a:t>
            </a:r>
            <a:r>
              <a:rPr lang="en-US" dirty="0"/>
              <a:t>.</a:t>
            </a:r>
          </a:p>
          <a:p>
            <a:pPr marL="0" indent="0">
              <a:buNone/>
            </a:pPr>
            <a:r>
              <a:rPr lang="en-US" sz="1800" b="1" u="sng" dirty="0"/>
              <a:t>Privacy and Intellectual Property</a:t>
            </a:r>
            <a:r>
              <a:rPr lang="en-US" b="1" u="sng" dirty="0"/>
              <a:t>:</a:t>
            </a:r>
            <a:r>
              <a:rPr lang="en-US" b="1" dirty="0"/>
              <a:t> </a:t>
            </a:r>
            <a:r>
              <a:rPr lang="en-US" dirty="0"/>
              <a:t>If requested by Chinese security authorities, you must provide “technical assistance” as needed. This assistance may include turning over intellectual property or proprietary business information, and some experts believe collusion with domestic competitors is a possible outcome.</a:t>
            </a:r>
          </a:p>
        </p:txBody>
      </p:sp>
      <p:sp>
        <p:nvSpPr>
          <p:cNvPr id="3" name="Title 2"/>
          <p:cNvSpPr>
            <a:spLocks noGrp="1"/>
          </p:cNvSpPr>
          <p:nvPr>
            <p:ph type="title"/>
          </p:nvPr>
        </p:nvSpPr>
        <p:spPr>
          <a:xfrm>
            <a:off x="762000" y="0"/>
            <a:ext cx="8015702" cy="1094073"/>
          </a:xfrm>
        </p:spPr>
        <p:txBody>
          <a:bodyPr/>
          <a:lstStyle/>
          <a:p>
            <a:r>
              <a:rPr lang="en-US" sz="3600" dirty="0">
                <a:solidFill>
                  <a:schemeClr val="bg1"/>
                </a:solidFill>
              </a:rPr>
              <a:t>Compliance responsibilities</a:t>
            </a:r>
          </a:p>
        </p:txBody>
      </p:sp>
      <p:sp>
        <p:nvSpPr>
          <p:cNvPr id="4" name="Slide Number Placeholder 3"/>
          <p:cNvSpPr>
            <a:spLocks noGrp="1"/>
          </p:cNvSpPr>
          <p:nvPr>
            <p:ph type="sldNum" sz="quarter" idx="11"/>
          </p:nvPr>
        </p:nvSpPr>
        <p:spPr/>
        <p:txBody>
          <a:bodyPr/>
          <a:lstStyle/>
          <a:p>
            <a:fld id="{7C471DDE-AAF7-6541-8FD4-DA9C6D85566F}" type="slidenum">
              <a:rPr kumimoji="1" lang="zh-CN" altLang="en-US" smtClean="0"/>
              <a:pPr/>
              <a:t>3</a:t>
            </a:fld>
            <a:endParaRPr kumimoji="1" lang="zh-CN" altLang="en-US"/>
          </a:p>
        </p:txBody>
      </p:sp>
      <p:sp>
        <p:nvSpPr>
          <p:cNvPr id="8" name="TextBox 7"/>
          <p:cNvSpPr txBox="1"/>
          <p:nvPr/>
        </p:nvSpPr>
        <p:spPr>
          <a:xfrm>
            <a:off x="457200" y="6448711"/>
            <a:ext cx="8588188" cy="338554"/>
          </a:xfrm>
          <a:prstGeom prst="rect">
            <a:avLst/>
          </a:prstGeom>
          <a:noFill/>
        </p:spPr>
        <p:txBody>
          <a:bodyPr wrap="square" rtlCol="0">
            <a:spAutoFit/>
          </a:bodyPr>
          <a:lstStyle/>
          <a:p>
            <a:pPr algn="ctr"/>
            <a:r>
              <a:rPr lang="en-US" sz="1600" i="1" dirty="0"/>
              <a:t>Read the ‘Notes’ section of this slide for more information.</a:t>
            </a:r>
          </a:p>
        </p:txBody>
      </p:sp>
    </p:spTree>
    <p:extLst>
      <p:ext uri="{BB962C8B-B14F-4D97-AF65-F5344CB8AC3E}">
        <p14:creationId xmlns:p14="http://schemas.microsoft.com/office/powerpoint/2010/main" val="311276113"/>
      </p:ext>
    </p:extLst>
  </p:cSld>
  <p:clrMapOvr>
    <a:masterClrMapping/>
  </p:clrMapOvr>
</p:sld>
</file>

<file path=ppt/theme/theme1.xml><?xml version="1.0" encoding="utf-8"?>
<a:theme xmlns:a="http://schemas.openxmlformats.org/drawingml/2006/main" name="AmC-Covers">
  <a:themeElements>
    <a:clrScheme name="AMC-Red">
      <a:dk1>
        <a:srgbClr val="1A1A1A"/>
      </a:dk1>
      <a:lt1>
        <a:sysClr val="window" lastClr="FFFFFF"/>
      </a:lt1>
      <a:dk2>
        <a:srgbClr val="313131"/>
      </a:dk2>
      <a:lt2>
        <a:srgbClr val="E1E1E1"/>
      </a:lt2>
      <a:accent1>
        <a:srgbClr val="EC312E"/>
      </a:accent1>
      <a:accent2>
        <a:srgbClr val="911511"/>
      </a:accent2>
      <a:accent3>
        <a:srgbClr val="0078B8"/>
      </a:accent3>
      <a:accent4>
        <a:srgbClr val="00466E"/>
      </a:accent4>
      <a:accent5>
        <a:srgbClr val="B4B4B4"/>
      </a:accent5>
      <a:accent6>
        <a:srgbClr val="D5C7BB"/>
      </a:accent6>
      <a:hlink>
        <a:srgbClr val="2770B7"/>
      </a:hlink>
      <a:folHlink>
        <a:srgbClr val="6D0A80"/>
      </a:folHlink>
    </a:clrScheme>
    <a:fontScheme name="Corbel&amp;PalatinoLT">
      <a:majorFont>
        <a:latin typeface="Corbel"/>
        <a:ea typeface="Microsoft YaHei"/>
        <a:cs typeface=""/>
      </a:majorFont>
      <a:minorFont>
        <a:latin typeface="Palatino Linotype"/>
        <a:ea typeface="SimSun"/>
        <a:cs typeface="SimSu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4X3 VB-9" id="{FDCF4A23-461C-9242-A209-95AFE24B64F9}" vid="{F920D9EF-851C-2149-837D-D478A1F49E64}"/>
    </a:ext>
  </a:extLst>
</a:theme>
</file>

<file path=ppt/theme/theme2.xml><?xml version="1.0" encoding="utf-8"?>
<a:theme xmlns:a="http://schemas.openxmlformats.org/drawingml/2006/main" name="AmC-blue">
  <a:themeElements>
    <a:clrScheme name="AMC-Blue">
      <a:dk1>
        <a:srgbClr val="1A1A1A"/>
      </a:dk1>
      <a:lt1>
        <a:sysClr val="window" lastClr="FFFFFF"/>
      </a:lt1>
      <a:dk2>
        <a:srgbClr val="313131"/>
      </a:dk2>
      <a:lt2>
        <a:srgbClr val="E1E1E1"/>
      </a:lt2>
      <a:accent1>
        <a:srgbClr val="0078B8"/>
      </a:accent1>
      <a:accent2>
        <a:srgbClr val="00466E"/>
      </a:accent2>
      <a:accent3>
        <a:srgbClr val="A2D6D0"/>
      </a:accent3>
      <a:accent4>
        <a:srgbClr val="F8B500"/>
      </a:accent4>
      <a:accent5>
        <a:srgbClr val="93765B"/>
      </a:accent5>
      <a:accent6>
        <a:srgbClr val="EC312E"/>
      </a:accent6>
      <a:hlink>
        <a:srgbClr val="2770B7"/>
      </a:hlink>
      <a:folHlink>
        <a:srgbClr val="6D0A80"/>
      </a:folHlink>
    </a:clrScheme>
    <a:fontScheme name="Corbel&amp;PalatinoLT">
      <a:majorFont>
        <a:latin typeface="Corbel"/>
        <a:ea typeface="Microsoft YaHei"/>
        <a:cs typeface=""/>
      </a:majorFont>
      <a:minorFont>
        <a:latin typeface="Palatino Linotype"/>
        <a:ea typeface="SimSun"/>
        <a:cs typeface="SimSu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4X3 VB-9" id="{FDCF4A23-461C-9242-A209-95AFE24B64F9}" vid="{9DC8F211-224B-3B49-B347-9410DB7941F7}"/>
    </a:ext>
  </a:extLst>
</a:theme>
</file>

<file path=ppt/theme/theme3.xml><?xml version="1.0" encoding="utf-8"?>
<a:theme xmlns:a="http://schemas.openxmlformats.org/drawingml/2006/main" name="AmC-Red">
  <a:themeElements>
    <a:clrScheme name="AMC-Red">
      <a:dk1>
        <a:srgbClr val="1A1A1A"/>
      </a:dk1>
      <a:lt1>
        <a:sysClr val="window" lastClr="FFFFFF"/>
      </a:lt1>
      <a:dk2>
        <a:srgbClr val="313131"/>
      </a:dk2>
      <a:lt2>
        <a:srgbClr val="E1E1E1"/>
      </a:lt2>
      <a:accent1>
        <a:srgbClr val="EC312E"/>
      </a:accent1>
      <a:accent2>
        <a:srgbClr val="911511"/>
      </a:accent2>
      <a:accent3>
        <a:srgbClr val="0078B8"/>
      </a:accent3>
      <a:accent4>
        <a:srgbClr val="00466E"/>
      </a:accent4>
      <a:accent5>
        <a:srgbClr val="B4B4B4"/>
      </a:accent5>
      <a:accent6>
        <a:srgbClr val="D5C7BB"/>
      </a:accent6>
      <a:hlink>
        <a:srgbClr val="2770B7"/>
      </a:hlink>
      <a:folHlink>
        <a:srgbClr val="6D0A80"/>
      </a:folHlink>
    </a:clrScheme>
    <a:fontScheme name="Corbel&amp;PalatinoLT">
      <a:majorFont>
        <a:latin typeface="Corbel"/>
        <a:ea typeface="Microsoft YaHei"/>
        <a:cs typeface=""/>
      </a:majorFont>
      <a:minorFont>
        <a:latin typeface="Palatino Linotype"/>
        <a:ea typeface="SimSun"/>
        <a:cs typeface="SimSu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4X3 VB-9" id="{FDCF4A23-461C-9242-A209-95AFE24B64F9}" vid="{90AEA908-D0C7-A641-B1D1-76534BDBAA64}"/>
    </a:ext>
  </a:extLst>
</a:theme>
</file>

<file path=ppt/theme/theme4.xml><?xml version="1.0" encoding="utf-8"?>
<a:theme xmlns:a="http://schemas.openxmlformats.org/drawingml/2006/main" name="AmC-Gray">
  <a:themeElements>
    <a:clrScheme name="AMC-Gray">
      <a:dk1>
        <a:srgbClr val="1A1A1A"/>
      </a:dk1>
      <a:lt1>
        <a:sysClr val="window" lastClr="FFFFFF"/>
      </a:lt1>
      <a:dk2>
        <a:srgbClr val="93765B"/>
      </a:dk2>
      <a:lt2>
        <a:srgbClr val="A2D6D0"/>
      </a:lt2>
      <a:accent1>
        <a:srgbClr val="B4B4B4"/>
      </a:accent1>
      <a:accent2>
        <a:srgbClr val="EC312E"/>
      </a:accent2>
      <a:accent3>
        <a:srgbClr val="0078B8"/>
      </a:accent3>
      <a:accent4>
        <a:srgbClr val="4D3417"/>
      </a:accent4>
      <a:accent5>
        <a:srgbClr val="00655A"/>
      </a:accent5>
      <a:accent6>
        <a:srgbClr val="00466E"/>
      </a:accent6>
      <a:hlink>
        <a:srgbClr val="2770B7"/>
      </a:hlink>
      <a:folHlink>
        <a:srgbClr val="6D0A80"/>
      </a:folHlink>
    </a:clrScheme>
    <a:fontScheme name="Corbel&amp;PalatinoLT">
      <a:majorFont>
        <a:latin typeface="Corbel"/>
        <a:ea typeface="Microsoft YaHei"/>
        <a:cs typeface=""/>
      </a:majorFont>
      <a:minorFont>
        <a:latin typeface="Palatino Linotype"/>
        <a:ea typeface="SimSun"/>
        <a:cs typeface="SimSu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4X3 VB-9" id="{FDCF4A23-461C-9242-A209-95AFE24B64F9}" vid="{CC0E3966-3E6F-3140-9278-97A6930BA419}"/>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tmpl-4X3 VB-9</Template>
  <TotalTime>533</TotalTime>
  <Words>512</Words>
  <Application>Microsoft Macintosh PowerPoint</Application>
  <PresentationFormat>On-screen Show (4:3)</PresentationFormat>
  <Paragraphs>38</Paragraphs>
  <Slides>3</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vt:i4>
      </vt:variant>
    </vt:vector>
  </HeadingPairs>
  <TitlesOfParts>
    <vt:vector size="16" baseType="lpstr">
      <vt:lpstr>Corbel</vt:lpstr>
      <vt:lpstr>DengXian</vt:lpstr>
      <vt:lpstr>Eras Bold ITC</vt:lpstr>
      <vt:lpstr>LucidaGrande</vt:lpstr>
      <vt:lpstr>Microsoft YaHei</vt:lpstr>
      <vt:lpstr>Palatino Linotype</vt:lpstr>
      <vt:lpstr>SimSun</vt:lpstr>
      <vt:lpstr>Wingdings</vt:lpstr>
      <vt:lpstr>Arial</vt:lpstr>
      <vt:lpstr>AmC-Covers</vt:lpstr>
      <vt:lpstr>AmC-blue</vt:lpstr>
      <vt:lpstr>AmC-Red</vt:lpstr>
      <vt:lpstr>AmC-Gray</vt:lpstr>
      <vt:lpstr>PowerPoint Presentation</vt:lpstr>
      <vt:lpstr>2016 Cybersecurity Law</vt:lpstr>
      <vt:lpstr>Compliance responsibilities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Kruse</dc:creator>
  <cp:lastModifiedBy>Aaron Kruse</cp:lastModifiedBy>
  <cp:revision>41</cp:revision>
  <dcterms:created xsi:type="dcterms:W3CDTF">2017-02-17T08:06:33Z</dcterms:created>
  <dcterms:modified xsi:type="dcterms:W3CDTF">2017-04-18T08:42:48Z</dcterms:modified>
</cp:coreProperties>
</file>